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5" r:id="rId1"/>
  </p:sldMasterIdLst>
  <p:sldIdLst>
    <p:sldId id="256" r:id="rId2"/>
    <p:sldId id="312" r:id="rId3"/>
    <p:sldId id="257" r:id="rId4"/>
    <p:sldId id="258" r:id="rId5"/>
    <p:sldId id="259" r:id="rId6"/>
    <p:sldId id="314" r:id="rId7"/>
    <p:sldId id="260" r:id="rId8"/>
    <p:sldId id="262" r:id="rId9"/>
    <p:sldId id="261" r:id="rId10"/>
    <p:sldId id="316" r:id="rId11"/>
    <p:sldId id="263" r:id="rId12"/>
    <p:sldId id="315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8" r:id="rId47"/>
    <p:sldId id="306" r:id="rId48"/>
    <p:sldId id="313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7" r:id="rId57"/>
    <p:sldId id="308" r:id="rId58"/>
    <p:sldId id="309" r:id="rId59"/>
    <p:sldId id="310" r:id="rId60"/>
    <p:sldId id="311" r:id="rId6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80" d="100"/>
          <a:sy n="80" d="100"/>
        </p:scale>
        <p:origin x="-1920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presProps" Target="presProps.xml"/><Relationship Id="rId64" Type="http://schemas.openxmlformats.org/officeDocument/2006/relationships/viewProps" Target="viewProps.xml"/><Relationship Id="rId65" Type="http://schemas.openxmlformats.org/officeDocument/2006/relationships/theme" Target="theme/theme1.xml"/><Relationship Id="rId66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printerSettings" Target="printerSettings/printerSettings1.bin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/>
          <p:cNvSpPr/>
          <p:nvPr/>
        </p:nvSpPr>
        <p:spPr>
          <a:xfrm>
            <a:off x="0" y="2647950"/>
            <a:ext cx="3571875" cy="421005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-2380" y="-925"/>
            <a:ext cx="9146380" cy="6858925"/>
          </a:xfrm>
          <a:custGeom>
            <a:avLst/>
            <a:gdLst>
              <a:gd name="connsiteX0" fmla="*/ 0 w 3350419"/>
              <a:gd name="connsiteY0" fmla="*/ 2081213 h 2083594"/>
              <a:gd name="connsiteX1" fmla="*/ 3031331 w 3350419"/>
              <a:gd name="connsiteY1" fmla="*/ 0 h 2083594"/>
              <a:gd name="connsiteX2" fmla="*/ 3350419 w 3350419"/>
              <a:gd name="connsiteY2" fmla="*/ 80963 h 2083594"/>
              <a:gd name="connsiteX3" fmla="*/ 3350419 w 3350419"/>
              <a:gd name="connsiteY3" fmla="*/ 2083594 h 2083594"/>
              <a:gd name="connsiteX4" fmla="*/ 0 w 3350419"/>
              <a:gd name="connsiteY4" fmla="*/ 2081213 h 2083594"/>
              <a:gd name="connsiteX0" fmla="*/ 0 w 3112294"/>
              <a:gd name="connsiteY0" fmla="*/ 2019301 h 2083594"/>
              <a:gd name="connsiteX1" fmla="*/ 2793206 w 3112294"/>
              <a:gd name="connsiteY1" fmla="*/ 0 h 2083594"/>
              <a:gd name="connsiteX2" fmla="*/ 3112294 w 3112294"/>
              <a:gd name="connsiteY2" fmla="*/ 80963 h 2083594"/>
              <a:gd name="connsiteX3" fmla="*/ 3112294 w 3112294"/>
              <a:gd name="connsiteY3" fmla="*/ 2083594 h 2083594"/>
              <a:gd name="connsiteX4" fmla="*/ 0 w 3112294"/>
              <a:gd name="connsiteY4" fmla="*/ 2019301 h 2083594"/>
              <a:gd name="connsiteX0" fmla="*/ 0 w 3345656"/>
              <a:gd name="connsiteY0" fmla="*/ 2097882 h 2097882"/>
              <a:gd name="connsiteX1" fmla="*/ 3026568 w 3345656"/>
              <a:gd name="connsiteY1" fmla="*/ 0 h 2097882"/>
              <a:gd name="connsiteX2" fmla="*/ 3345656 w 3345656"/>
              <a:gd name="connsiteY2" fmla="*/ 80963 h 2097882"/>
              <a:gd name="connsiteX3" fmla="*/ 3345656 w 3345656"/>
              <a:gd name="connsiteY3" fmla="*/ 2083594 h 2097882"/>
              <a:gd name="connsiteX4" fmla="*/ 0 w 3345656"/>
              <a:gd name="connsiteY4" fmla="*/ 2097882 h 2097882"/>
              <a:gd name="connsiteX0" fmla="*/ 0 w 2800350"/>
              <a:gd name="connsiteY0" fmla="*/ 1935957 h 2083594"/>
              <a:gd name="connsiteX1" fmla="*/ 2481262 w 2800350"/>
              <a:gd name="connsiteY1" fmla="*/ 0 h 2083594"/>
              <a:gd name="connsiteX2" fmla="*/ 2800350 w 2800350"/>
              <a:gd name="connsiteY2" fmla="*/ 80963 h 2083594"/>
              <a:gd name="connsiteX3" fmla="*/ 2800350 w 2800350"/>
              <a:gd name="connsiteY3" fmla="*/ 2083594 h 2083594"/>
              <a:gd name="connsiteX4" fmla="*/ 0 w 2800350"/>
              <a:gd name="connsiteY4" fmla="*/ 1935957 h 2083594"/>
              <a:gd name="connsiteX0" fmla="*/ 0 w 3352800"/>
              <a:gd name="connsiteY0" fmla="*/ 2083594 h 2083594"/>
              <a:gd name="connsiteX1" fmla="*/ 3033712 w 3352800"/>
              <a:gd name="connsiteY1" fmla="*/ 0 h 2083594"/>
              <a:gd name="connsiteX2" fmla="*/ 3352800 w 3352800"/>
              <a:gd name="connsiteY2" fmla="*/ 80963 h 2083594"/>
              <a:gd name="connsiteX3" fmla="*/ 3352800 w 3352800"/>
              <a:gd name="connsiteY3" fmla="*/ 2083594 h 2083594"/>
              <a:gd name="connsiteX4" fmla="*/ 0 w 3352800"/>
              <a:gd name="connsiteY4" fmla="*/ 2083594 h 2083594"/>
              <a:gd name="connsiteX0" fmla="*/ 0 w 3352800"/>
              <a:gd name="connsiteY0" fmla="*/ 2002631 h 2002631"/>
              <a:gd name="connsiteX1" fmla="*/ 3033712 w 3352800"/>
              <a:gd name="connsiteY1" fmla="*/ 15716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988469 w 3352800"/>
              <a:gd name="connsiteY1" fmla="*/ 59530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3966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45314 w 3352800"/>
              <a:gd name="connsiteY1" fmla="*/ 1224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4839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75865 w 3352800"/>
              <a:gd name="connsiteY1" fmla="*/ 8178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901 h 2002901"/>
              <a:gd name="connsiteX1" fmla="*/ 2836585 w 3352800"/>
              <a:gd name="connsiteY1" fmla="*/ 0 h 2002901"/>
              <a:gd name="connsiteX2" fmla="*/ 3352800 w 3352800"/>
              <a:gd name="connsiteY2" fmla="*/ 270 h 2002901"/>
              <a:gd name="connsiteX3" fmla="*/ 3352800 w 3352800"/>
              <a:gd name="connsiteY3" fmla="*/ 2002901 h 2002901"/>
              <a:gd name="connsiteX4" fmla="*/ 0 w 3352800"/>
              <a:gd name="connsiteY4" fmla="*/ 2002901 h 2002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2002901">
                <a:moveTo>
                  <a:pt x="0" y="2002901"/>
                </a:moveTo>
                <a:lnTo>
                  <a:pt x="2836585" y="0"/>
                </a:lnTo>
                <a:lnTo>
                  <a:pt x="3352800" y="270"/>
                </a:lnTo>
                <a:lnTo>
                  <a:pt x="3352800" y="2002901"/>
                </a:lnTo>
                <a:lnTo>
                  <a:pt x="0" y="2002901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19140000">
            <a:off x="817112" y="1730403"/>
            <a:ext cx="5648623" cy="1204306"/>
          </a:xfrm>
        </p:spPr>
        <p:txBody>
          <a:bodyPr bIns="9144" anchor="b"/>
          <a:lstStyle>
            <a:lvl1pPr>
              <a:defRPr sz="320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19140000">
            <a:off x="1212277" y="2470925"/>
            <a:ext cx="6511131" cy="329259"/>
          </a:xfrm>
        </p:spPr>
        <p:txBody>
          <a:bodyPr tIns="9144">
            <a:normAutofit/>
          </a:bodyPr>
          <a:lstStyle>
            <a:lvl1pPr marL="0" indent="0" algn="l">
              <a:buNone/>
              <a:defRPr kumimoji="0" lang="en-US" sz="1400" b="0" i="0" u="none" strike="noStrike" kern="1200" cap="all" spc="40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j-ea"/>
                <a:cs typeface="Tunga" pitchFamily="2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itchFamily="34" charset="0"/>
              <a:buNone/>
              <a:tabLst/>
              <a:defRPr/>
            </a:pPr>
            <a:r>
              <a:rPr lang="en-US" altLang="zh-CN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9BF19-2B41-2B42-BFCA-76389D112C0B}" type="datetimeFigureOut">
              <a:rPr lang="en-US" smtClean="0"/>
              <a:t>16-7-22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9BF19-2B41-2B42-BFCA-76389D112C0B}" type="datetimeFigureOut">
              <a:rPr lang="en-US" smtClean="0"/>
              <a:t>16-7-22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5D5F3-3BE3-6745-81D8-9094E70DC3F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4678362"/>
          </a:xfrm>
        </p:spPr>
        <p:txBody>
          <a:bodyPr vert="eaVert"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4678362"/>
          </a:xfrm>
        </p:spPr>
        <p:txBody>
          <a:bodyPr vert="eaVer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9BF19-2B41-2B42-BFCA-76389D112C0B}" type="datetimeFigureOut">
              <a:rPr lang="en-US" smtClean="0"/>
              <a:t>16-7-22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5D5F3-3BE3-6745-81D8-9094E70DC3F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9BF19-2B41-2B42-BFCA-76389D112C0B}" type="datetimeFigureOut">
              <a:rPr lang="en-US" smtClean="0"/>
              <a:t>16-7-22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5D5F3-3BE3-6745-81D8-9094E70DC3F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/>
        </p:nvSpPr>
        <p:spPr>
          <a:xfrm>
            <a:off x="-2380" y="-925"/>
            <a:ext cx="9146380" cy="6858925"/>
          </a:xfrm>
          <a:custGeom>
            <a:avLst/>
            <a:gdLst>
              <a:gd name="connsiteX0" fmla="*/ 0 w 3350419"/>
              <a:gd name="connsiteY0" fmla="*/ 2081213 h 2083594"/>
              <a:gd name="connsiteX1" fmla="*/ 3031331 w 3350419"/>
              <a:gd name="connsiteY1" fmla="*/ 0 h 2083594"/>
              <a:gd name="connsiteX2" fmla="*/ 3350419 w 3350419"/>
              <a:gd name="connsiteY2" fmla="*/ 80963 h 2083594"/>
              <a:gd name="connsiteX3" fmla="*/ 3350419 w 3350419"/>
              <a:gd name="connsiteY3" fmla="*/ 2083594 h 2083594"/>
              <a:gd name="connsiteX4" fmla="*/ 0 w 3350419"/>
              <a:gd name="connsiteY4" fmla="*/ 2081213 h 2083594"/>
              <a:gd name="connsiteX0" fmla="*/ 0 w 3112294"/>
              <a:gd name="connsiteY0" fmla="*/ 2019301 h 2083594"/>
              <a:gd name="connsiteX1" fmla="*/ 2793206 w 3112294"/>
              <a:gd name="connsiteY1" fmla="*/ 0 h 2083594"/>
              <a:gd name="connsiteX2" fmla="*/ 3112294 w 3112294"/>
              <a:gd name="connsiteY2" fmla="*/ 80963 h 2083594"/>
              <a:gd name="connsiteX3" fmla="*/ 3112294 w 3112294"/>
              <a:gd name="connsiteY3" fmla="*/ 2083594 h 2083594"/>
              <a:gd name="connsiteX4" fmla="*/ 0 w 3112294"/>
              <a:gd name="connsiteY4" fmla="*/ 2019301 h 2083594"/>
              <a:gd name="connsiteX0" fmla="*/ 0 w 3345656"/>
              <a:gd name="connsiteY0" fmla="*/ 2097882 h 2097882"/>
              <a:gd name="connsiteX1" fmla="*/ 3026568 w 3345656"/>
              <a:gd name="connsiteY1" fmla="*/ 0 h 2097882"/>
              <a:gd name="connsiteX2" fmla="*/ 3345656 w 3345656"/>
              <a:gd name="connsiteY2" fmla="*/ 80963 h 2097882"/>
              <a:gd name="connsiteX3" fmla="*/ 3345656 w 3345656"/>
              <a:gd name="connsiteY3" fmla="*/ 2083594 h 2097882"/>
              <a:gd name="connsiteX4" fmla="*/ 0 w 3345656"/>
              <a:gd name="connsiteY4" fmla="*/ 2097882 h 2097882"/>
              <a:gd name="connsiteX0" fmla="*/ 0 w 2800350"/>
              <a:gd name="connsiteY0" fmla="*/ 1935957 h 2083594"/>
              <a:gd name="connsiteX1" fmla="*/ 2481262 w 2800350"/>
              <a:gd name="connsiteY1" fmla="*/ 0 h 2083594"/>
              <a:gd name="connsiteX2" fmla="*/ 2800350 w 2800350"/>
              <a:gd name="connsiteY2" fmla="*/ 80963 h 2083594"/>
              <a:gd name="connsiteX3" fmla="*/ 2800350 w 2800350"/>
              <a:gd name="connsiteY3" fmla="*/ 2083594 h 2083594"/>
              <a:gd name="connsiteX4" fmla="*/ 0 w 2800350"/>
              <a:gd name="connsiteY4" fmla="*/ 1935957 h 2083594"/>
              <a:gd name="connsiteX0" fmla="*/ 0 w 3352800"/>
              <a:gd name="connsiteY0" fmla="*/ 2083594 h 2083594"/>
              <a:gd name="connsiteX1" fmla="*/ 3033712 w 3352800"/>
              <a:gd name="connsiteY1" fmla="*/ 0 h 2083594"/>
              <a:gd name="connsiteX2" fmla="*/ 3352800 w 3352800"/>
              <a:gd name="connsiteY2" fmla="*/ 80963 h 2083594"/>
              <a:gd name="connsiteX3" fmla="*/ 3352800 w 3352800"/>
              <a:gd name="connsiteY3" fmla="*/ 2083594 h 2083594"/>
              <a:gd name="connsiteX4" fmla="*/ 0 w 3352800"/>
              <a:gd name="connsiteY4" fmla="*/ 2083594 h 2083594"/>
              <a:gd name="connsiteX0" fmla="*/ 0 w 3352800"/>
              <a:gd name="connsiteY0" fmla="*/ 2002631 h 2002631"/>
              <a:gd name="connsiteX1" fmla="*/ 3033712 w 3352800"/>
              <a:gd name="connsiteY1" fmla="*/ 15716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988469 w 3352800"/>
              <a:gd name="connsiteY1" fmla="*/ 59530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3966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45314 w 3352800"/>
              <a:gd name="connsiteY1" fmla="*/ 1224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4839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75865 w 3352800"/>
              <a:gd name="connsiteY1" fmla="*/ 8178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901 h 2002901"/>
              <a:gd name="connsiteX1" fmla="*/ 2836585 w 3352800"/>
              <a:gd name="connsiteY1" fmla="*/ 0 h 2002901"/>
              <a:gd name="connsiteX2" fmla="*/ 3352800 w 3352800"/>
              <a:gd name="connsiteY2" fmla="*/ 270 h 2002901"/>
              <a:gd name="connsiteX3" fmla="*/ 3352800 w 3352800"/>
              <a:gd name="connsiteY3" fmla="*/ 2002901 h 2002901"/>
              <a:gd name="connsiteX4" fmla="*/ 0 w 3352800"/>
              <a:gd name="connsiteY4" fmla="*/ 2002901 h 2002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2002901">
                <a:moveTo>
                  <a:pt x="0" y="2002901"/>
                </a:moveTo>
                <a:lnTo>
                  <a:pt x="2836585" y="0"/>
                </a:lnTo>
                <a:lnTo>
                  <a:pt x="3352800" y="270"/>
                </a:lnTo>
                <a:lnTo>
                  <a:pt x="3352800" y="2002901"/>
                </a:lnTo>
                <a:lnTo>
                  <a:pt x="0" y="200290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Triangle 6"/>
          <p:cNvSpPr/>
          <p:nvPr/>
        </p:nvSpPr>
        <p:spPr>
          <a:xfrm>
            <a:off x="0" y="2647950"/>
            <a:ext cx="3571875" cy="4210050"/>
          </a:xfrm>
          <a:prstGeom prst="rtTriangle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9140000">
            <a:off x="819399" y="1726737"/>
            <a:ext cx="5650992" cy="1207509"/>
          </a:xfrm>
        </p:spPr>
        <p:txBody>
          <a:bodyPr bIns="9144" anchor="b"/>
          <a:lstStyle>
            <a:lvl1pPr algn="l">
              <a:defRPr kumimoji="0" lang="en-US" sz="3200" b="0" i="0" u="none" strike="noStrike" kern="1200" cap="all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 rot="19140000">
            <a:off x="1216152" y="2468304"/>
            <a:ext cx="6510528" cy="329184"/>
          </a:xfrm>
        </p:spPr>
        <p:txBody>
          <a:bodyPr anchor="t">
            <a:normAutofit/>
          </a:bodyPr>
          <a:lstStyle>
            <a:lvl1pPr marL="0" indent="0">
              <a:buNone/>
              <a:defRPr kumimoji="0" lang="en-US" sz="1400" b="0" i="0" u="none" strike="noStrike" kern="1200" cap="all" spc="40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j-ea"/>
                <a:cs typeface="Tunga" pitchFamily="2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itchFamily="34" charset="0"/>
              <a:buNone/>
              <a:tabLst/>
              <a:defRPr/>
            </a:pPr>
            <a:r>
              <a:rPr lang="en-US" altLang="zh-CN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9BF19-2B41-2B42-BFCA-76389D112C0B}" type="datetimeFigureOut">
              <a:rPr lang="en-US" smtClean="0"/>
              <a:t>16-7-22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5D5F3-3BE3-6745-81D8-9094E70DC3F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097280"/>
            <a:ext cx="3200400" cy="371246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00016" y="1097280"/>
            <a:ext cx="3200400" cy="371246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9BF19-2B41-2B42-BFCA-76389D112C0B}" type="datetimeFigureOut">
              <a:rPr lang="en-US" smtClean="0"/>
              <a:t>16-7-22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5D5F3-3BE3-6745-81D8-9094E70DC3F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097280"/>
            <a:ext cx="3200400" cy="548640"/>
          </a:xfrm>
        </p:spPr>
        <p:txBody>
          <a:bodyPr anchor="b">
            <a:normAutofit/>
          </a:bodyPr>
          <a:lstStyle>
            <a:lvl1pPr marL="0" indent="0">
              <a:buNone/>
              <a:defRPr lang="en-US" sz="1400" b="0" kern="1200" cap="all" spc="400" baseline="0" dirty="0" smtClean="0">
                <a:solidFill>
                  <a:schemeClr val="tx1"/>
                </a:solidFill>
                <a:latin typeface="+mn-lt"/>
                <a:ea typeface="+mj-ea"/>
                <a:cs typeface="Tunga" pitchFamily="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itchFamily="34" charset="0"/>
              <a:buNone/>
            </a:pPr>
            <a:r>
              <a:rPr lang="en-US" altLang="zh-CN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9150" y="1701848"/>
            <a:ext cx="3200400" cy="31089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00016" y="1097280"/>
            <a:ext cx="3200400" cy="548640"/>
          </a:xfrm>
        </p:spPr>
        <p:txBody>
          <a:bodyPr anchor="b">
            <a:normAutofit/>
          </a:bodyPr>
          <a:lstStyle>
            <a:lvl1pPr marL="0" indent="0">
              <a:buNone/>
              <a:defRPr lang="en-US" sz="1400" b="0" kern="1200" cap="all" spc="400" baseline="0" dirty="0" smtClean="0">
                <a:solidFill>
                  <a:schemeClr val="tx1"/>
                </a:solidFill>
                <a:latin typeface="+mn-lt"/>
                <a:ea typeface="+mj-ea"/>
                <a:cs typeface="Tunga" pitchFamily="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itchFamily="34" charset="0"/>
              <a:buNone/>
            </a:pPr>
            <a:r>
              <a:rPr lang="en-US" altLang="zh-CN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00016" y="1701848"/>
            <a:ext cx="3200400" cy="31089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9BF19-2B41-2B42-BFCA-76389D112C0B}" type="datetimeFigureOut">
              <a:rPr lang="en-US" smtClean="0"/>
              <a:t>16-7-22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5D5F3-3BE3-6745-81D8-9094E70DC3F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9BF19-2B41-2B42-BFCA-76389D112C0B}" type="datetimeFigureOut">
              <a:rPr lang="en-US" smtClean="0"/>
              <a:t>16-7-22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5D5F3-3BE3-6745-81D8-9094E70DC3F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9BF19-2B41-2B42-BFCA-76389D112C0B}" type="datetimeFigureOut">
              <a:rPr lang="en-US" smtClean="0"/>
              <a:t>16-7-22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5D5F3-3BE3-6745-81D8-9094E70DC3F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ight Triangle 16"/>
          <p:cNvSpPr/>
          <p:nvPr/>
        </p:nvSpPr>
        <p:spPr>
          <a:xfrm>
            <a:off x="0" y="2647950"/>
            <a:ext cx="3571875" cy="421005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Triangle 17"/>
          <p:cNvSpPr/>
          <p:nvPr/>
        </p:nvSpPr>
        <p:spPr>
          <a:xfrm rot="5400000">
            <a:off x="433389" y="-433387"/>
            <a:ext cx="6858000" cy="7724778"/>
          </a:xfrm>
          <a:prstGeom prst="rtTriangle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9140000">
            <a:off x="784930" y="1576103"/>
            <a:ext cx="5212080" cy="1089427"/>
          </a:xfrm>
        </p:spPr>
        <p:txBody>
          <a:bodyPr bIns="0" anchor="b"/>
          <a:lstStyle>
            <a:lvl1pPr algn="l">
              <a:defRPr kumimoji="0" lang="en-US" sz="2800" b="0" i="0" u="none" strike="noStrike" kern="1200" cap="all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9552" y="2618912"/>
            <a:ext cx="3807779" cy="332468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 rot="19140000">
            <a:off x="1297954" y="2253385"/>
            <a:ext cx="5794760" cy="623314"/>
          </a:xfrm>
        </p:spPr>
        <p:txBody>
          <a:bodyPr>
            <a:normAutofit/>
          </a:bodyPr>
          <a:lstStyle>
            <a:lvl1pPr marL="0" indent="0">
              <a:buNone/>
              <a:defRPr lang="en-US" sz="1400" b="1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itchFamily="34" charset="0"/>
              <a:buNone/>
              <a:tabLst/>
              <a:defRPr/>
            </a:pPr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9BF19-2B41-2B42-BFCA-76389D112C0B}" type="datetimeFigureOut">
              <a:rPr lang="en-US" smtClean="0"/>
              <a:t>16-7-22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ln>
            <a:solidFill>
              <a:schemeClr val="tx2"/>
            </a:solidFill>
          </a:ln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754ED01-E2A0-4C1E-8E21-014B9904157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2028825" y="0"/>
            <a:ext cx="7115175" cy="6858000"/>
          </a:xfrm>
          <a:custGeom>
            <a:avLst/>
            <a:gdLst>
              <a:gd name="connsiteX0" fmla="*/ 0 w 7104888"/>
              <a:gd name="connsiteY0" fmla="*/ 0 h 6858000"/>
              <a:gd name="connsiteX1" fmla="*/ 7104888 w 7104888"/>
              <a:gd name="connsiteY1" fmla="*/ 0 h 6858000"/>
              <a:gd name="connsiteX2" fmla="*/ 7104888 w 7104888"/>
              <a:gd name="connsiteY2" fmla="*/ 6858000 h 6858000"/>
              <a:gd name="connsiteX3" fmla="*/ 0 w 7104888"/>
              <a:gd name="connsiteY3" fmla="*/ 6858000 h 6858000"/>
              <a:gd name="connsiteX4" fmla="*/ 0 w 7104888"/>
              <a:gd name="connsiteY4" fmla="*/ 0 h 6858000"/>
              <a:gd name="connsiteX0" fmla="*/ 0 w 7104888"/>
              <a:gd name="connsiteY0" fmla="*/ 0 h 6858000"/>
              <a:gd name="connsiteX1" fmla="*/ 5695188 w 7104888"/>
              <a:gd name="connsiteY1" fmla="*/ 0 h 6858000"/>
              <a:gd name="connsiteX2" fmla="*/ 7104888 w 7104888"/>
              <a:gd name="connsiteY2" fmla="*/ 0 h 6858000"/>
              <a:gd name="connsiteX3" fmla="*/ 7104888 w 7104888"/>
              <a:gd name="connsiteY3" fmla="*/ 6858000 h 6858000"/>
              <a:gd name="connsiteX4" fmla="*/ 0 w 7104888"/>
              <a:gd name="connsiteY4" fmla="*/ 6858000 h 6858000"/>
              <a:gd name="connsiteX5" fmla="*/ 0 w 7104888"/>
              <a:gd name="connsiteY5" fmla="*/ 0 h 6858000"/>
              <a:gd name="connsiteX0" fmla="*/ 10287 w 7115175"/>
              <a:gd name="connsiteY0" fmla="*/ 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0287 w 7115175"/>
              <a:gd name="connsiteY4" fmla="*/ 6858000 h 6858000"/>
              <a:gd name="connsiteX5" fmla="*/ 0 w 7115175"/>
              <a:gd name="connsiteY5" fmla="*/ 5048250 h 6858000"/>
              <a:gd name="connsiteX6" fmla="*/ 10287 w 7115175"/>
              <a:gd name="connsiteY6" fmla="*/ 0 h 6858000"/>
              <a:gd name="connsiteX0" fmla="*/ 10287 w 7115175"/>
              <a:gd name="connsiteY0" fmla="*/ 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533526 w 7115175"/>
              <a:gd name="connsiteY4" fmla="*/ 6848475 h 6858000"/>
              <a:gd name="connsiteX5" fmla="*/ 10287 w 7115175"/>
              <a:gd name="connsiteY5" fmla="*/ 6858000 h 6858000"/>
              <a:gd name="connsiteX6" fmla="*/ 0 w 7115175"/>
              <a:gd name="connsiteY6" fmla="*/ 5048250 h 6858000"/>
              <a:gd name="connsiteX7" fmla="*/ 10287 w 7115175"/>
              <a:gd name="connsiteY7" fmla="*/ 0 h 6858000"/>
              <a:gd name="connsiteX0" fmla="*/ 10287 w 7115175"/>
              <a:gd name="connsiteY0" fmla="*/ 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533526 w 7115175"/>
              <a:gd name="connsiteY4" fmla="*/ 6848475 h 6858000"/>
              <a:gd name="connsiteX5" fmla="*/ 0 w 7115175"/>
              <a:gd name="connsiteY5" fmla="*/ 5048250 h 6858000"/>
              <a:gd name="connsiteX6" fmla="*/ 10287 w 7115175"/>
              <a:gd name="connsiteY6" fmla="*/ 0 h 6858000"/>
              <a:gd name="connsiteX0" fmla="*/ 0 w 7115175"/>
              <a:gd name="connsiteY0" fmla="*/ 504825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533526 w 7115175"/>
              <a:gd name="connsiteY4" fmla="*/ 6848475 h 6858000"/>
              <a:gd name="connsiteX5" fmla="*/ 0 w 7115175"/>
              <a:gd name="connsiteY5" fmla="*/ 50482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5175" h="6858000">
                <a:moveTo>
                  <a:pt x="0" y="5048250"/>
                </a:moveTo>
                <a:lnTo>
                  <a:pt x="5705475" y="0"/>
                </a:lnTo>
                <a:lnTo>
                  <a:pt x="7115175" y="0"/>
                </a:lnTo>
                <a:lnTo>
                  <a:pt x="7115175" y="6858000"/>
                </a:lnTo>
                <a:lnTo>
                  <a:pt x="1533526" y="6848475"/>
                </a:lnTo>
                <a:lnTo>
                  <a:pt x="0" y="5048250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</p:spPr>
        <p:txBody>
          <a:bodyPr rIns="182880" anchor="ctr"/>
          <a:lstStyle>
            <a:lvl1pPr algn="r">
              <a:defRPr/>
            </a:lvl1pPr>
          </a:lstStyle>
          <a:p>
            <a:r>
              <a:rPr lang="en-US" altLang="zh-CN" smtClean="0"/>
              <a:t>Drag picture to placeholder or click icon to add</a:t>
            </a:r>
            <a:endParaRPr lang="en-US" dirty="0"/>
          </a:p>
        </p:txBody>
      </p:sp>
      <p:sp>
        <p:nvSpPr>
          <p:cNvPr id="9" name="Right Triangle 8"/>
          <p:cNvSpPr/>
          <p:nvPr/>
        </p:nvSpPr>
        <p:spPr>
          <a:xfrm>
            <a:off x="0" y="2647950"/>
            <a:ext cx="3571875" cy="421005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/>
        </p:nvSpPr>
        <p:spPr>
          <a:xfrm>
            <a:off x="0" y="5048250"/>
            <a:ext cx="3571875" cy="1809750"/>
          </a:xfrm>
          <a:custGeom>
            <a:avLst/>
            <a:gdLst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3571875 w 3571875"/>
              <a:gd name="connsiteY2" fmla="*/ 4210050 h 4210050"/>
              <a:gd name="connsiteX3" fmla="*/ 0 w 3571875"/>
              <a:gd name="connsiteY3" fmla="*/ 4210050 h 4210050"/>
              <a:gd name="connsiteX0" fmla="*/ 0 w 3571875"/>
              <a:gd name="connsiteY0" fmla="*/ 1809750 h 1809750"/>
              <a:gd name="connsiteX1" fmla="*/ 1895475 w 3571875"/>
              <a:gd name="connsiteY1" fmla="*/ 0 h 1809750"/>
              <a:gd name="connsiteX2" fmla="*/ 3571875 w 3571875"/>
              <a:gd name="connsiteY2" fmla="*/ 1809750 h 1809750"/>
              <a:gd name="connsiteX3" fmla="*/ 0 w 3571875"/>
              <a:gd name="connsiteY3" fmla="*/ 1809750 h 1809750"/>
              <a:gd name="connsiteX0" fmla="*/ 0 w 3571875"/>
              <a:gd name="connsiteY0" fmla="*/ 1809750 h 1809750"/>
              <a:gd name="connsiteX1" fmla="*/ 2038350 w 3571875"/>
              <a:gd name="connsiteY1" fmla="*/ 0 h 1809750"/>
              <a:gd name="connsiteX2" fmla="*/ 3571875 w 3571875"/>
              <a:gd name="connsiteY2" fmla="*/ 1809750 h 1809750"/>
              <a:gd name="connsiteX3" fmla="*/ 0 w 3571875"/>
              <a:gd name="connsiteY3" fmla="*/ 1809750 h 1809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71875" h="1809750">
                <a:moveTo>
                  <a:pt x="0" y="1809750"/>
                </a:moveTo>
                <a:lnTo>
                  <a:pt x="2038350" y="0"/>
                </a:lnTo>
                <a:lnTo>
                  <a:pt x="3571875" y="1809750"/>
                </a:lnTo>
                <a:lnTo>
                  <a:pt x="0" y="1809750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9140000">
            <a:off x="671197" y="1717501"/>
            <a:ext cx="5486400" cy="867444"/>
          </a:xfrm>
        </p:spPr>
        <p:txBody>
          <a:bodyPr anchor="b"/>
          <a:lstStyle>
            <a:lvl1pPr algn="l">
              <a:defRPr sz="2800" b="0">
                <a:latin typeface="+mj-lt"/>
              </a:defRPr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 rot="19140000">
            <a:off x="1143479" y="2180529"/>
            <a:ext cx="6096545" cy="740664"/>
          </a:xfrm>
        </p:spPr>
        <p:txBody>
          <a:bodyPr/>
          <a:lstStyle>
            <a:lvl1pPr marL="0" indent="0"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9BF19-2B41-2B42-BFCA-76389D112C0B}" type="datetimeFigureOut">
              <a:rPr lang="en-US" smtClean="0"/>
              <a:t>16-7-22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5D5F3-3BE3-6745-81D8-9094E70DC3F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>
          <a:xfrm>
            <a:off x="-2382" y="5050633"/>
            <a:ext cx="3574257" cy="1807368"/>
          </a:xfrm>
          <a:custGeom>
            <a:avLst/>
            <a:gdLst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3571875 w 3571875"/>
              <a:gd name="connsiteY2" fmla="*/ 4210050 h 4210050"/>
              <a:gd name="connsiteX3" fmla="*/ 0 w 3571875"/>
              <a:gd name="connsiteY3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88394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205038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281238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76450 w 3571875"/>
              <a:gd name="connsiteY2" fmla="*/ 2274094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245519 w 3571875"/>
              <a:gd name="connsiteY2" fmla="*/ 2405063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38350 w 3571875"/>
              <a:gd name="connsiteY2" fmla="*/ 2405063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2433637 h 2433637"/>
              <a:gd name="connsiteX1" fmla="*/ 257175 w 3571875"/>
              <a:gd name="connsiteY1" fmla="*/ 0 h 2433637"/>
              <a:gd name="connsiteX2" fmla="*/ 2038350 w 3571875"/>
              <a:gd name="connsiteY2" fmla="*/ 628650 h 2433637"/>
              <a:gd name="connsiteX3" fmla="*/ 3571875 w 3571875"/>
              <a:gd name="connsiteY3" fmla="*/ 2433637 h 2433637"/>
              <a:gd name="connsiteX4" fmla="*/ 0 w 3571875"/>
              <a:gd name="connsiteY4" fmla="*/ 2433637 h 2433637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2040732 w 3574257"/>
              <a:gd name="connsiteY2" fmla="*/ 2381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924051 w 3574257"/>
              <a:gd name="connsiteY2" fmla="*/ 307181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9749 h 1809749"/>
              <a:gd name="connsiteX1" fmla="*/ 0 w 3574257"/>
              <a:gd name="connsiteY1" fmla="*/ 2381 h 1809749"/>
              <a:gd name="connsiteX2" fmla="*/ 2038351 w 3574257"/>
              <a:gd name="connsiteY2" fmla="*/ 0 h 1809749"/>
              <a:gd name="connsiteX3" fmla="*/ 3574257 w 3574257"/>
              <a:gd name="connsiteY3" fmla="*/ 1809749 h 1809749"/>
              <a:gd name="connsiteX4" fmla="*/ 2382 w 3574257"/>
              <a:gd name="connsiteY4" fmla="*/ 1809749 h 1809749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640682 w 3574257"/>
              <a:gd name="connsiteY2" fmla="*/ 450057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9749 h 1809749"/>
              <a:gd name="connsiteX1" fmla="*/ 0 w 3574257"/>
              <a:gd name="connsiteY1" fmla="*/ 2381 h 1809749"/>
              <a:gd name="connsiteX2" fmla="*/ 2038351 w 3574257"/>
              <a:gd name="connsiteY2" fmla="*/ 0 h 1809749"/>
              <a:gd name="connsiteX3" fmla="*/ 3574257 w 3574257"/>
              <a:gd name="connsiteY3" fmla="*/ 1809749 h 1809749"/>
              <a:gd name="connsiteX4" fmla="*/ 2382 w 3574257"/>
              <a:gd name="connsiteY4" fmla="*/ 1809749 h 1809749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657351 w 3574257"/>
              <a:gd name="connsiteY2" fmla="*/ 230982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2040732 w 3574257"/>
              <a:gd name="connsiteY2" fmla="*/ 2382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774032 w 3574257"/>
              <a:gd name="connsiteY2" fmla="*/ 161925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969294 w 3574257"/>
              <a:gd name="connsiteY2" fmla="*/ 21432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819275 w 3574257"/>
              <a:gd name="connsiteY2" fmla="*/ 200026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2045494 w 3574257"/>
              <a:gd name="connsiteY2" fmla="*/ 1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74257" h="1807368">
                <a:moveTo>
                  <a:pt x="2382" y="1807368"/>
                </a:moveTo>
                <a:lnTo>
                  <a:pt x="0" y="0"/>
                </a:lnTo>
                <a:lnTo>
                  <a:pt x="2045494" y="1"/>
                </a:lnTo>
                <a:lnTo>
                  <a:pt x="3574257" y="1807368"/>
                </a:lnTo>
                <a:lnTo>
                  <a:pt x="2382" y="180736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-2380" y="5051292"/>
            <a:ext cx="9146380" cy="1806709"/>
          </a:xfrm>
          <a:custGeom>
            <a:avLst/>
            <a:gdLst>
              <a:gd name="connsiteX0" fmla="*/ 0 w 3350419"/>
              <a:gd name="connsiteY0" fmla="*/ 2081213 h 2083594"/>
              <a:gd name="connsiteX1" fmla="*/ 3031331 w 3350419"/>
              <a:gd name="connsiteY1" fmla="*/ 0 h 2083594"/>
              <a:gd name="connsiteX2" fmla="*/ 3350419 w 3350419"/>
              <a:gd name="connsiteY2" fmla="*/ 80963 h 2083594"/>
              <a:gd name="connsiteX3" fmla="*/ 3350419 w 3350419"/>
              <a:gd name="connsiteY3" fmla="*/ 2083594 h 2083594"/>
              <a:gd name="connsiteX4" fmla="*/ 0 w 3350419"/>
              <a:gd name="connsiteY4" fmla="*/ 2081213 h 2083594"/>
              <a:gd name="connsiteX0" fmla="*/ 0 w 3112294"/>
              <a:gd name="connsiteY0" fmla="*/ 2019301 h 2083594"/>
              <a:gd name="connsiteX1" fmla="*/ 2793206 w 3112294"/>
              <a:gd name="connsiteY1" fmla="*/ 0 h 2083594"/>
              <a:gd name="connsiteX2" fmla="*/ 3112294 w 3112294"/>
              <a:gd name="connsiteY2" fmla="*/ 80963 h 2083594"/>
              <a:gd name="connsiteX3" fmla="*/ 3112294 w 3112294"/>
              <a:gd name="connsiteY3" fmla="*/ 2083594 h 2083594"/>
              <a:gd name="connsiteX4" fmla="*/ 0 w 3112294"/>
              <a:gd name="connsiteY4" fmla="*/ 2019301 h 2083594"/>
              <a:gd name="connsiteX0" fmla="*/ 0 w 3345656"/>
              <a:gd name="connsiteY0" fmla="*/ 2097882 h 2097882"/>
              <a:gd name="connsiteX1" fmla="*/ 3026568 w 3345656"/>
              <a:gd name="connsiteY1" fmla="*/ 0 h 2097882"/>
              <a:gd name="connsiteX2" fmla="*/ 3345656 w 3345656"/>
              <a:gd name="connsiteY2" fmla="*/ 80963 h 2097882"/>
              <a:gd name="connsiteX3" fmla="*/ 3345656 w 3345656"/>
              <a:gd name="connsiteY3" fmla="*/ 2083594 h 2097882"/>
              <a:gd name="connsiteX4" fmla="*/ 0 w 3345656"/>
              <a:gd name="connsiteY4" fmla="*/ 2097882 h 2097882"/>
              <a:gd name="connsiteX0" fmla="*/ 0 w 2800350"/>
              <a:gd name="connsiteY0" fmla="*/ 1935957 h 2083594"/>
              <a:gd name="connsiteX1" fmla="*/ 2481262 w 2800350"/>
              <a:gd name="connsiteY1" fmla="*/ 0 h 2083594"/>
              <a:gd name="connsiteX2" fmla="*/ 2800350 w 2800350"/>
              <a:gd name="connsiteY2" fmla="*/ 80963 h 2083594"/>
              <a:gd name="connsiteX3" fmla="*/ 2800350 w 2800350"/>
              <a:gd name="connsiteY3" fmla="*/ 2083594 h 2083594"/>
              <a:gd name="connsiteX4" fmla="*/ 0 w 2800350"/>
              <a:gd name="connsiteY4" fmla="*/ 1935957 h 2083594"/>
              <a:gd name="connsiteX0" fmla="*/ 0 w 3352800"/>
              <a:gd name="connsiteY0" fmla="*/ 2083594 h 2083594"/>
              <a:gd name="connsiteX1" fmla="*/ 3033712 w 3352800"/>
              <a:gd name="connsiteY1" fmla="*/ 0 h 2083594"/>
              <a:gd name="connsiteX2" fmla="*/ 3352800 w 3352800"/>
              <a:gd name="connsiteY2" fmla="*/ 80963 h 2083594"/>
              <a:gd name="connsiteX3" fmla="*/ 3352800 w 3352800"/>
              <a:gd name="connsiteY3" fmla="*/ 2083594 h 2083594"/>
              <a:gd name="connsiteX4" fmla="*/ 0 w 3352800"/>
              <a:gd name="connsiteY4" fmla="*/ 2083594 h 2083594"/>
              <a:gd name="connsiteX0" fmla="*/ 0 w 3352800"/>
              <a:gd name="connsiteY0" fmla="*/ 2002631 h 2002631"/>
              <a:gd name="connsiteX1" fmla="*/ 3033712 w 3352800"/>
              <a:gd name="connsiteY1" fmla="*/ 15716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988469 w 3352800"/>
              <a:gd name="connsiteY1" fmla="*/ 59530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3966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45314 w 3352800"/>
              <a:gd name="connsiteY1" fmla="*/ 1224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4839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75865 w 3352800"/>
              <a:gd name="connsiteY1" fmla="*/ 8178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901 h 2002901"/>
              <a:gd name="connsiteX1" fmla="*/ 2836585 w 3352800"/>
              <a:gd name="connsiteY1" fmla="*/ 0 h 2002901"/>
              <a:gd name="connsiteX2" fmla="*/ 3352800 w 3352800"/>
              <a:gd name="connsiteY2" fmla="*/ 270 h 2002901"/>
              <a:gd name="connsiteX3" fmla="*/ 3352800 w 3352800"/>
              <a:gd name="connsiteY3" fmla="*/ 2002901 h 2002901"/>
              <a:gd name="connsiteX4" fmla="*/ 0 w 3352800"/>
              <a:gd name="connsiteY4" fmla="*/ 2002901 h 2002901"/>
              <a:gd name="connsiteX0" fmla="*/ 0 w 3352800"/>
              <a:gd name="connsiteY0" fmla="*/ 2002631 h 2002631"/>
              <a:gd name="connsiteX1" fmla="*/ 754045 w 3352800"/>
              <a:gd name="connsiteY1" fmla="*/ 146832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534305 h 534305"/>
              <a:gd name="connsiteX1" fmla="*/ 754045 w 3352800"/>
              <a:gd name="connsiteY1" fmla="*/ 0 h 534305"/>
              <a:gd name="connsiteX2" fmla="*/ 3352800 w 3352800"/>
              <a:gd name="connsiteY2" fmla="*/ 7687 h 534305"/>
              <a:gd name="connsiteX3" fmla="*/ 3352800 w 3352800"/>
              <a:gd name="connsiteY3" fmla="*/ 534305 h 534305"/>
              <a:gd name="connsiteX4" fmla="*/ 0 w 3352800"/>
              <a:gd name="connsiteY4" fmla="*/ 534305 h 534305"/>
              <a:gd name="connsiteX0" fmla="*/ 0 w 3352800"/>
              <a:gd name="connsiteY0" fmla="*/ 534305 h 534305"/>
              <a:gd name="connsiteX1" fmla="*/ 754045 w 3352800"/>
              <a:gd name="connsiteY1" fmla="*/ 0 h 534305"/>
              <a:gd name="connsiteX2" fmla="*/ 3352800 w 3352800"/>
              <a:gd name="connsiteY2" fmla="*/ 7687 h 534305"/>
              <a:gd name="connsiteX3" fmla="*/ 3352800 w 3352800"/>
              <a:gd name="connsiteY3" fmla="*/ 534305 h 534305"/>
              <a:gd name="connsiteX4" fmla="*/ 0 w 3352800"/>
              <a:gd name="connsiteY4" fmla="*/ 534305 h 534305"/>
              <a:gd name="connsiteX0" fmla="*/ 0 w 3352800"/>
              <a:gd name="connsiteY0" fmla="*/ 526618 h 526618"/>
              <a:gd name="connsiteX1" fmla="*/ 980611 w 3352800"/>
              <a:gd name="connsiteY1" fmla="*/ 93681 h 526618"/>
              <a:gd name="connsiteX2" fmla="*/ 3352800 w 3352800"/>
              <a:gd name="connsiteY2" fmla="*/ 0 h 526618"/>
              <a:gd name="connsiteX3" fmla="*/ 3352800 w 3352800"/>
              <a:gd name="connsiteY3" fmla="*/ 526618 h 526618"/>
              <a:gd name="connsiteX4" fmla="*/ 0 w 3352800"/>
              <a:gd name="connsiteY4" fmla="*/ 526618 h 526618"/>
              <a:gd name="connsiteX0" fmla="*/ 0 w 3352800"/>
              <a:gd name="connsiteY0" fmla="*/ 526888 h 526888"/>
              <a:gd name="connsiteX1" fmla="*/ 744735 w 3352800"/>
              <a:gd name="connsiteY1" fmla="*/ 0 h 526888"/>
              <a:gd name="connsiteX2" fmla="*/ 3352800 w 3352800"/>
              <a:gd name="connsiteY2" fmla="*/ 270 h 526888"/>
              <a:gd name="connsiteX3" fmla="*/ 3352800 w 3352800"/>
              <a:gd name="connsiteY3" fmla="*/ 526888 h 526888"/>
              <a:gd name="connsiteX4" fmla="*/ 0 w 3352800"/>
              <a:gd name="connsiteY4" fmla="*/ 526888 h 526888"/>
              <a:gd name="connsiteX0" fmla="*/ 0 w 3352800"/>
              <a:gd name="connsiteY0" fmla="*/ 526618 h 526618"/>
              <a:gd name="connsiteX1" fmla="*/ 811948 w 3352800"/>
              <a:gd name="connsiteY1" fmla="*/ 60921 h 526618"/>
              <a:gd name="connsiteX2" fmla="*/ 3352800 w 3352800"/>
              <a:gd name="connsiteY2" fmla="*/ 0 h 526618"/>
              <a:gd name="connsiteX3" fmla="*/ 3352800 w 3352800"/>
              <a:gd name="connsiteY3" fmla="*/ 526618 h 526618"/>
              <a:gd name="connsiteX4" fmla="*/ 0 w 3352800"/>
              <a:gd name="connsiteY4" fmla="*/ 526618 h 526618"/>
              <a:gd name="connsiteX0" fmla="*/ 0 w 3352800"/>
              <a:gd name="connsiteY0" fmla="*/ 527584 h 527584"/>
              <a:gd name="connsiteX1" fmla="*/ 751718 w 3352800"/>
              <a:gd name="connsiteY1" fmla="*/ 0 h 527584"/>
              <a:gd name="connsiteX2" fmla="*/ 3352800 w 3352800"/>
              <a:gd name="connsiteY2" fmla="*/ 966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  <a:gd name="connsiteX0" fmla="*/ 0 w 3352800"/>
              <a:gd name="connsiteY0" fmla="*/ 527584 h 527584"/>
              <a:gd name="connsiteX1" fmla="*/ 751718 w 3352800"/>
              <a:gd name="connsiteY1" fmla="*/ 0 h 527584"/>
              <a:gd name="connsiteX2" fmla="*/ 3241069 w 3352800"/>
              <a:gd name="connsiteY2" fmla="*/ 94144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  <a:gd name="connsiteX0" fmla="*/ 0 w 3352800"/>
              <a:gd name="connsiteY0" fmla="*/ 527584 h 527584"/>
              <a:gd name="connsiteX1" fmla="*/ 751718 w 3352800"/>
              <a:gd name="connsiteY1" fmla="*/ 0 h 527584"/>
              <a:gd name="connsiteX2" fmla="*/ 3352800 w 3352800"/>
              <a:gd name="connsiteY2" fmla="*/ 271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  <a:gd name="connsiteX0" fmla="*/ 0 w 3352800"/>
              <a:gd name="connsiteY0" fmla="*/ 527313 h 527313"/>
              <a:gd name="connsiteX1" fmla="*/ 900984 w 3352800"/>
              <a:gd name="connsiteY1" fmla="*/ 97774 h 527313"/>
              <a:gd name="connsiteX2" fmla="*/ 3352800 w 3352800"/>
              <a:gd name="connsiteY2" fmla="*/ 0 h 527313"/>
              <a:gd name="connsiteX3" fmla="*/ 3352800 w 3352800"/>
              <a:gd name="connsiteY3" fmla="*/ 527313 h 527313"/>
              <a:gd name="connsiteX4" fmla="*/ 0 w 3352800"/>
              <a:gd name="connsiteY4" fmla="*/ 527313 h 527313"/>
              <a:gd name="connsiteX0" fmla="*/ 0 w 3352800"/>
              <a:gd name="connsiteY0" fmla="*/ 527584 h 527584"/>
              <a:gd name="connsiteX1" fmla="*/ 748227 w 3352800"/>
              <a:gd name="connsiteY1" fmla="*/ 0 h 527584"/>
              <a:gd name="connsiteX2" fmla="*/ 3352800 w 3352800"/>
              <a:gd name="connsiteY2" fmla="*/ 271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527584">
                <a:moveTo>
                  <a:pt x="0" y="527584"/>
                </a:moveTo>
                <a:lnTo>
                  <a:pt x="748227" y="0"/>
                </a:lnTo>
                <a:lnTo>
                  <a:pt x="3352800" y="271"/>
                </a:lnTo>
                <a:lnTo>
                  <a:pt x="3352800" y="527584"/>
                </a:lnTo>
                <a:lnTo>
                  <a:pt x="0" y="527584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365760"/>
            <a:ext cx="7520940" cy="5486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100628"/>
            <a:ext cx="7520940" cy="35798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9140000">
            <a:off x="201168" y="5870448"/>
            <a:ext cx="2176272" cy="2011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A839BF19-2B41-2B42-BFCA-76389D112C0B}" type="datetimeFigureOut">
              <a:rPr lang="en-US" smtClean="0"/>
              <a:t>16-7-22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17514" y="6285122"/>
            <a:ext cx="47244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200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01038" y="6170822"/>
            <a:ext cx="502920" cy="502920"/>
          </a:xfrm>
          <a:prstGeom prst="ellipse">
            <a:avLst/>
          </a:prstGeom>
          <a:ln w="19050">
            <a:solidFill>
              <a:srgbClr val="FFFFFF"/>
            </a:solidFill>
          </a:ln>
        </p:spPr>
        <p:txBody>
          <a:bodyPr vert="horz" lIns="9144" tIns="9144" rIns="9144" bIns="9144" rtlCol="0" anchor="ctr">
            <a:normAutofit/>
          </a:bodyPr>
          <a:lstStyle>
            <a:lvl1pPr algn="ctr">
              <a:defRPr sz="1650">
                <a:solidFill>
                  <a:srgbClr val="FFFFFF"/>
                </a:solidFill>
              </a:defRPr>
            </a:lvl1pPr>
          </a:lstStyle>
          <a:p>
            <a:fld id="{0F65D5F3-3BE3-6745-81D8-9094E70DC3F6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28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800"/>
        </a:spcBef>
        <a:buFont typeface="Arial" pitchFamily="34" charset="0"/>
        <a:buNone/>
        <a:defRPr sz="16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173736" indent="-173736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402336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630936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859536" indent="-173736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" indent="-173736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353312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581912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792224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jp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jp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jp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jp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jp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jp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jp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jp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jp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jp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jp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jp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jp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jp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jp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jp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jp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jp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jp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jp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jp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jp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jp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jp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jp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Carousel,Gallary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0580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676127"/>
            <a:ext cx="8229600" cy="712042"/>
          </a:xfrm>
        </p:spPr>
        <p:txBody>
          <a:bodyPr>
            <a:normAutofit/>
          </a:bodyPr>
          <a:lstStyle/>
          <a:p>
            <a:r>
              <a:rPr lang="en-US" sz="1600" dirty="0"/>
              <a:t>http://</a:t>
            </a:r>
            <a:r>
              <a:rPr lang="en-US" sz="1600" dirty="0" err="1"/>
              <a:t>tympanus.net</a:t>
            </a:r>
            <a:r>
              <a:rPr lang="en-US" sz="1600" dirty="0"/>
              <a:t>/</a:t>
            </a:r>
            <a:r>
              <a:rPr lang="en-US" sz="1600" dirty="0" err="1"/>
              <a:t>codrops</a:t>
            </a:r>
            <a:r>
              <a:rPr lang="en-US" sz="1600" dirty="0"/>
              <a:t>/2011/08/16/circular-content-carousel/</a:t>
            </a:r>
          </a:p>
        </p:txBody>
      </p:sp>
      <p:pic>
        <p:nvPicPr>
          <p:cNvPr id="3" name="Picture 2" descr="CircularContentCarousel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439" y="900533"/>
            <a:ext cx="7366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6479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676127"/>
            <a:ext cx="8229600" cy="712042"/>
          </a:xfrm>
        </p:spPr>
        <p:txBody>
          <a:bodyPr>
            <a:normAutofit/>
          </a:bodyPr>
          <a:lstStyle/>
          <a:p>
            <a:r>
              <a:rPr lang="en-US" sz="1600" dirty="0" smtClean="0"/>
              <a:t>http://</a:t>
            </a:r>
            <a:r>
              <a:rPr lang="en-US" sz="1600" dirty="0" err="1" smtClean="0"/>
              <a:t>tympanus.net</a:t>
            </a:r>
            <a:r>
              <a:rPr lang="en-US" sz="1600" dirty="0" smtClean="0"/>
              <a:t>/</a:t>
            </a:r>
            <a:r>
              <a:rPr lang="en-US" sz="1600" dirty="0" err="1" smtClean="0"/>
              <a:t>codrops</a:t>
            </a:r>
            <a:r>
              <a:rPr lang="en-US" sz="1600" dirty="0" smtClean="0"/>
              <a:t>/2012/05/09/how-to-create-a-fast-hover-slideshow-with-css3/</a:t>
            </a:r>
            <a:endParaRPr lang="en-US" sz="1600" dirty="0"/>
          </a:p>
        </p:txBody>
      </p:sp>
      <p:pic>
        <p:nvPicPr>
          <p:cNvPr id="3" name="Picture 2" descr="FastHoverslideshow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696695"/>
            <a:ext cx="8273477" cy="4493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0858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676127"/>
            <a:ext cx="8229600" cy="712042"/>
          </a:xfrm>
        </p:spPr>
        <p:txBody>
          <a:bodyPr>
            <a:normAutofit/>
          </a:bodyPr>
          <a:lstStyle/>
          <a:p>
            <a:r>
              <a:rPr lang="en-US" sz="1600" dirty="0"/>
              <a:t>http://</a:t>
            </a:r>
            <a:r>
              <a:rPr lang="en-US" sz="1600" dirty="0" err="1"/>
              <a:t>tutorialzine.com</a:t>
            </a:r>
            <a:r>
              <a:rPr lang="en-US" sz="1600" dirty="0"/>
              <a:t>/2011/07/bubble-slideshow-</a:t>
            </a:r>
            <a:r>
              <a:rPr lang="en-US" sz="1600" dirty="0" err="1"/>
              <a:t>jquery</a:t>
            </a:r>
            <a:r>
              <a:rPr lang="en-US" sz="1600" dirty="0"/>
              <a:t>-</a:t>
            </a:r>
            <a:r>
              <a:rPr lang="en-US" sz="1600" dirty="0" err="1"/>
              <a:t>css</a:t>
            </a:r>
            <a:r>
              <a:rPr lang="en-US" sz="1600" dirty="0"/>
              <a:t>/</a:t>
            </a:r>
          </a:p>
        </p:txBody>
      </p:sp>
      <p:pic>
        <p:nvPicPr>
          <p:cNvPr id="4" name="Picture 3" descr="155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181" y="611371"/>
            <a:ext cx="8092021" cy="4437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0440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676127"/>
            <a:ext cx="8229600" cy="712042"/>
          </a:xfrm>
        </p:spPr>
        <p:txBody>
          <a:bodyPr>
            <a:normAutofit/>
          </a:bodyPr>
          <a:lstStyle/>
          <a:p>
            <a:r>
              <a:rPr lang="en-US" sz="1600" dirty="0" smtClean="0"/>
              <a:t>http://</a:t>
            </a:r>
            <a:r>
              <a:rPr lang="en-US" sz="1600" dirty="0" err="1" smtClean="0"/>
              <a:t>tympanus.net</a:t>
            </a:r>
            <a:r>
              <a:rPr lang="en-US" sz="1600" dirty="0" smtClean="0"/>
              <a:t>/</a:t>
            </a:r>
            <a:r>
              <a:rPr lang="en-US" sz="1600" dirty="0" err="1" smtClean="0"/>
              <a:t>codrops</a:t>
            </a:r>
            <a:r>
              <a:rPr lang="en-US" sz="1600" dirty="0" smtClean="0"/>
              <a:t>/2012/04/30/fluid-css3-slideshow-with-parallax-effect/</a:t>
            </a:r>
            <a:endParaRPr lang="en-US" sz="1600" dirty="0"/>
          </a:p>
        </p:txBody>
      </p:sp>
      <p:pic>
        <p:nvPicPr>
          <p:cNvPr id="4" name="Picture 3" descr="CSS3FluidParallaxSlideshow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" y="508535"/>
            <a:ext cx="8229601" cy="446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3342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676127"/>
            <a:ext cx="8229600" cy="712042"/>
          </a:xfrm>
        </p:spPr>
        <p:txBody>
          <a:bodyPr>
            <a:normAutofit/>
          </a:bodyPr>
          <a:lstStyle/>
          <a:p>
            <a:r>
              <a:rPr lang="en-US" sz="1600" dirty="0" smtClean="0"/>
              <a:t>http://</a:t>
            </a:r>
            <a:r>
              <a:rPr lang="en-US" sz="1600" dirty="0" err="1" smtClean="0"/>
              <a:t>tympanus.net</a:t>
            </a:r>
            <a:r>
              <a:rPr lang="en-US" sz="1600" dirty="0" smtClean="0"/>
              <a:t>/</a:t>
            </a:r>
            <a:r>
              <a:rPr lang="en-US" sz="1600" dirty="0" err="1" smtClean="0"/>
              <a:t>codrops</a:t>
            </a:r>
            <a:r>
              <a:rPr lang="en-US" sz="1600" dirty="0" smtClean="0"/>
              <a:t>/2012/04/05/slideshow-with-</a:t>
            </a:r>
            <a:r>
              <a:rPr lang="en-US" sz="1600" dirty="0" err="1" smtClean="0"/>
              <a:t>jmpress</a:t>
            </a:r>
            <a:r>
              <a:rPr lang="en-US" sz="1600" dirty="0" smtClean="0"/>
              <a:t>-</a:t>
            </a:r>
            <a:r>
              <a:rPr lang="en-US" sz="1600" dirty="0" err="1" smtClean="0"/>
              <a:t>js</a:t>
            </a:r>
            <a:r>
              <a:rPr lang="en-US" sz="1600" dirty="0" smtClean="0"/>
              <a:t>/</a:t>
            </a:r>
            <a:endParaRPr lang="en-US" sz="1600" dirty="0"/>
          </a:p>
        </p:txBody>
      </p:sp>
      <p:pic>
        <p:nvPicPr>
          <p:cNvPr id="3" name="Picture 2" descr="SlideshowJmpres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063" y="633973"/>
            <a:ext cx="8215737" cy="4461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2491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676127"/>
            <a:ext cx="8229600" cy="712042"/>
          </a:xfrm>
        </p:spPr>
        <p:txBody>
          <a:bodyPr>
            <a:normAutofit/>
          </a:bodyPr>
          <a:lstStyle/>
          <a:p>
            <a:r>
              <a:rPr lang="en-US" sz="1600" dirty="0" smtClean="0"/>
              <a:t>http://</a:t>
            </a:r>
            <a:r>
              <a:rPr lang="en-US" sz="1600" dirty="0" err="1" smtClean="0"/>
              <a:t>tympanus.net</a:t>
            </a:r>
            <a:r>
              <a:rPr lang="en-US" sz="1600" dirty="0" smtClean="0"/>
              <a:t>/</a:t>
            </a:r>
            <a:r>
              <a:rPr lang="en-US" sz="1600" dirty="0" err="1" smtClean="0"/>
              <a:t>codrops</a:t>
            </a:r>
            <a:r>
              <a:rPr lang="en-US" sz="1600" dirty="0" smtClean="0"/>
              <a:t>/2012/01/17/sliding-image-panels-with-css3/</a:t>
            </a:r>
            <a:endParaRPr lang="en-US" sz="1600" dirty="0"/>
          </a:p>
        </p:txBody>
      </p:sp>
      <p:pic>
        <p:nvPicPr>
          <p:cNvPr id="4" name="Picture 3" descr="SlidingImagePanelsCss3_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073" y="555575"/>
            <a:ext cx="8042512" cy="4367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3777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676127"/>
            <a:ext cx="8229600" cy="712042"/>
          </a:xfrm>
        </p:spPr>
        <p:txBody>
          <a:bodyPr>
            <a:normAutofit/>
          </a:bodyPr>
          <a:lstStyle/>
          <a:p>
            <a:r>
              <a:rPr lang="en-US" sz="1600" dirty="0" smtClean="0"/>
              <a:t>http://</a:t>
            </a:r>
            <a:r>
              <a:rPr lang="en-US" sz="1600" dirty="0" err="1" smtClean="0"/>
              <a:t>tympanus.net</a:t>
            </a:r>
            <a:r>
              <a:rPr lang="en-US" sz="1600" dirty="0" smtClean="0"/>
              <a:t>/</a:t>
            </a:r>
            <a:r>
              <a:rPr lang="en-US" sz="1600" dirty="0" err="1" smtClean="0"/>
              <a:t>codrops</a:t>
            </a:r>
            <a:r>
              <a:rPr lang="en-US" sz="1600" dirty="0" smtClean="0"/>
              <a:t>/2012/01/02/fullscreen-background-image-slideshow-with-css3/</a:t>
            </a:r>
            <a:endParaRPr lang="en-US" sz="1600" dirty="0"/>
          </a:p>
        </p:txBody>
      </p:sp>
      <p:pic>
        <p:nvPicPr>
          <p:cNvPr id="4" name="Picture 3" descr="CSS3FullscreenSlideshow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674236"/>
            <a:ext cx="8257090" cy="4484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9354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3529" y="5566368"/>
            <a:ext cx="8229600" cy="712042"/>
          </a:xfrm>
        </p:spPr>
        <p:txBody>
          <a:bodyPr>
            <a:normAutofit/>
          </a:bodyPr>
          <a:lstStyle/>
          <a:p>
            <a:r>
              <a:rPr lang="en-US" sz="1600" dirty="0" smtClean="0"/>
              <a:t>http://</a:t>
            </a:r>
            <a:r>
              <a:rPr lang="en-US" sz="1600" dirty="0" err="1" smtClean="0"/>
              <a:t>tympanus.net</a:t>
            </a:r>
            <a:r>
              <a:rPr lang="en-US" sz="1600" dirty="0" smtClean="0"/>
              <a:t>/</a:t>
            </a:r>
            <a:r>
              <a:rPr lang="en-US" sz="1600" dirty="0" err="1" smtClean="0"/>
              <a:t>codrops</a:t>
            </a:r>
            <a:r>
              <a:rPr lang="en-US" sz="1600" dirty="0" smtClean="0"/>
              <a:t>/2011/08/09/portfolio-image-navigation/</a:t>
            </a:r>
            <a:endParaRPr lang="en-US" sz="1600" dirty="0"/>
          </a:p>
        </p:txBody>
      </p:sp>
      <p:pic>
        <p:nvPicPr>
          <p:cNvPr id="4" name="Picture 3" descr="PortfolioImageNavigatio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529" y="593711"/>
            <a:ext cx="7972293" cy="4329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7644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3529" y="5566368"/>
            <a:ext cx="8229600" cy="712042"/>
          </a:xfrm>
        </p:spPr>
        <p:txBody>
          <a:bodyPr>
            <a:normAutofit/>
          </a:bodyPr>
          <a:lstStyle/>
          <a:p>
            <a:r>
              <a:rPr lang="en-US" sz="1600" dirty="0" smtClean="0"/>
              <a:t>http://</a:t>
            </a:r>
            <a:r>
              <a:rPr lang="en-US" sz="1600" dirty="0" err="1" smtClean="0"/>
              <a:t>tympanus.net</a:t>
            </a:r>
            <a:r>
              <a:rPr lang="en-US" sz="1600" dirty="0" smtClean="0"/>
              <a:t>/</a:t>
            </a:r>
            <a:r>
              <a:rPr lang="en-US" sz="1600" dirty="0" err="1" smtClean="0"/>
              <a:t>codrops</a:t>
            </a:r>
            <a:r>
              <a:rPr lang="en-US" sz="1600" dirty="0" smtClean="0"/>
              <a:t>/2011/11/21/elastic-image-slideshow-with-thumbnail-preview/</a:t>
            </a:r>
            <a:endParaRPr lang="en-US" sz="1600" dirty="0"/>
          </a:p>
        </p:txBody>
      </p:sp>
      <p:pic>
        <p:nvPicPr>
          <p:cNvPr id="3" name="Picture 2" descr="ElasticImageSlideshow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528" y="595835"/>
            <a:ext cx="8026123" cy="4359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4691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3529" y="5566368"/>
            <a:ext cx="8229600" cy="712042"/>
          </a:xfrm>
        </p:spPr>
        <p:txBody>
          <a:bodyPr>
            <a:normAutofit/>
          </a:bodyPr>
          <a:lstStyle/>
          <a:p>
            <a:r>
              <a:rPr lang="en-US" sz="1600" dirty="0" smtClean="0"/>
              <a:t>http://</a:t>
            </a:r>
            <a:r>
              <a:rPr lang="en-US" sz="1600" dirty="0" err="1" smtClean="0"/>
              <a:t>tympanus.net</a:t>
            </a:r>
            <a:r>
              <a:rPr lang="en-US" sz="1600" dirty="0" smtClean="0"/>
              <a:t>/</a:t>
            </a:r>
            <a:r>
              <a:rPr lang="en-US" sz="1600" dirty="0" err="1" smtClean="0"/>
              <a:t>codrops</a:t>
            </a:r>
            <a:r>
              <a:rPr lang="en-US" sz="1600" dirty="0" smtClean="0"/>
              <a:t>/2011/09/20/responsive-image-gallery/</a:t>
            </a:r>
            <a:endParaRPr lang="en-US" sz="1600" dirty="0"/>
          </a:p>
        </p:txBody>
      </p:sp>
      <p:pic>
        <p:nvPicPr>
          <p:cNvPr id="3" name="Picture 2" descr="ResponsiveImageGallery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528" y="728053"/>
            <a:ext cx="7927029" cy="4305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048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1.Carousel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3616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3529" y="5566368"/>
            <a:ext cx="8229600" cy="712042"/>
          </a:xfrm>
        </p:spPr>
        <p:txBody>
          <a:bodyPr>
            <a:normAutofit/>
          </a:bodyPr>
          <a:lstStyle/>
          <a:p>
            <a:r>
              <a:rPr lang="en-US" sz="1600" dirty="0" smtClean="0"/>
              <a:t>http://</a:t>
            </a:r>
            <a:r>
              <a:rPr lang="en-US" sz="1600" dirty="0" err="1" smtClean="0"/>
              <a:t>tympanus.net</a:t>
            </a:r>
            <a:r>
              <a:rPr lang="en-US" sz="1600" dirty="0" smtClean="0"/>
              <a:t>/</a:t>
            </a:r>
            <a:r>
              <a:rPr lang="en-US" sz="1600" dirty="0" err="1" smtClean="0"/>
              <a:t>codrops</a:t>
            </a:r>
            <a:r>
              <a:rPr lang="en-US" sz="1600" dirty="0" smtClean="0"/>
              <a:t>/2011/07/05/fullscreen-slideshow-with-html5-audio/</a:t>
            </a:r>
            <a:endParaRPr lang="en-US" sz="1600" dirty="0"/>
          </a:p>
        </p:txBody>
      </p:sp>
      <p:pic>
        <p:nvPicPr>
          <p:cNvPr id="3" name="Picture 2" descr="fullscreenSlideshowHtml5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628" y="743733"/>
            <a:ext cx="7869287" cy="4273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2809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3529" y="5566368"/>
            <a:ext cx="8229600" cy="712042"/>
          </a:xfrm>
        </p:spPr>
        <p:txBody>
          <a:bodyPr>
            <a:normAutofit/>
          </a:bodyPr>
          <a:lstStyle/>
          <a:p>
            <a:r>
              <a:rPr lang="en-US" sz="1600" dirty="0" smtClean="0"/>
              <a:t>http://</a:t>
            </a:r>
            <a:r>
              <a:rPr lang="en-US" sz="1600" dirty="0" err="1" smtClean="0"/>
              <a:t>tympanus.net</a:t>
            </a:r>
            <a:r>
              <a:rPr lang="en-US" sz="1600" dirty="0" smtClean="0"/>
              <a:t>/</a:t>
            </a:r>
            <a:r>
              <a:rPr lang="en-US" sz="1600" dirty="0" err="1" smtClean="0"/>
              <a:t>codrops</a:t>
            </a:r>
            <a:r>
              <a:rPr lang="en-US" sz="1600" dirty="0" smtClean="0"/>
              <a:t>/2011/10/07/</a:t>
            </a:r>
            <a:r>
              <a:rPr lang="en-US" sz="1600" dirty="0" err="1" smtClean="0"/>
              <a:t>draggable</a:t>
            </a:r>
            <a:r>
              <a:rPr lang="en-US" sz="1600" dirty="0" smtClean="0"/>
              <a:t>-image-boxes-grid/</a:t>
            </a:r>
            <a:endParaRPr lang="en-US" sz="1600" dirty="0"/>
          </a:p>
        </p:txBody>
      </p:sp>
      <p:pic>
        <p:nvPicPr>
          <p:cNvPr id="3" name="Picture 2" descr="DraggableImageBoxesGrid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529" y="586935"/>
            <a:ext cx="7984770" cy="4336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6409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3529" y="5566368"/>
            <a:ext cx="8229600" cy="712042"/>
          </a:xfrm>
        </p:spPr>
        <p:txBody>
          <a:bodyPr>
            <a:normAutofit/>
          </a:bodyPr>
          <a:lstStyle/>
          <a:p>
            <a:r>
              <a:rPr lang="en-US" sz="1600" dirty="0" smtClean="0"/>
              <a:t>http://</a:t>
            </a:r>
            <a:r>
              <a:rPr lang="en-US" sz="1600" dirty="0" err="1" smtClean="0"/>
              <a:t>tympanus.net</a:t>
            </a:r>
            <a:r>
              <a:rPr lang="en-US" sz="1600" dirty="0" smtClean="0"/>
              <a:t>/</a:t>
            </a:r>
            <a:r>
              <a:rPr lang="en-US" sz="1600" dirty="0" err="1" smtClean="0"/>
              <a:t>codrops</a:t>
            </a:r>
            <a:r>
              <a:rPr lang="en-US" sz="1600" dirty="0" smtClean="0"/>
              <a:t>/2011/10/10/circle-navigation-effect-with-css3/</a:t>
            </a:r>
            <a:endParaRPr lang="en-US" sz="1600" dirty="0"/>
          </a:p>
        </p:txBody>
      </p:sp>
      <p:pic>
        <p:nvPicPr>
          <p:cNvPr id="3" name="Picture 2" descr="CircleNavigationEffect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528" y="633975"/>
            <a:ext cx="7955899" cy="4320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2939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3529" y="5566368"/>
            <a:ext cx="8229600" cy="712042"/>
          </a:xfrm>
        </p:spPr>
        <p:txBody>
          <a:bodyPr>
            <a:normAutofit/>
          </a:bodyPr>
          <a:lstStyle/>
          <a:p>
            <a:r>
              <a:rPr lang="en-US" sz="1600" dirty="0" smtClean="0"/>
              <a:t>http://</a:t>
            </a:r>
            <a:r>
              <a:rPr lang="en-US" sz="1600" dirty="0" err="1" smtClean="0"/>
              <a:t>tympanus.net</a:t>
            </a:r>
            <a:r>
              <a:rPr lang="en-US" sz="1600" dirty="0" smtClean="0"/>
              <a:t>/</a:t>
            </a:r>
            <a:r>
              <a:rPr lang="en-US" sz="1600" dirty="0" err="1" smtClean="0"/>
              <a:t>codrops</a:t>
            </a:r>
            <a:r>
              <a:rPr lang="en-US" sz="1600" dirty="0" smtClean="0"/>
              <a:t>/2011/04/28/rotating-image-slider/</a:t>
            </a:r>
            <a:endParaRPr lang="en-US" sz="1600" dirty="0"/>
          </a:p>
        </p:txBody>
      </p:sp>
      <p:pic>
        <p:nvPicPr>
          <p:cNvPr id="3" name="Picture 2" descr="RotatingImageSlider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529" y="822134"/>
            <a:ext cx="8042512" cy="4367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9108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3529" y="5566368"/>
            <a:ext cx="8229600" cy="712042"/>
          </a:xfrm>
        </p:spPr>
        <p:txBody>
          <a:bodyPr>
            <a:normAutofit/>
          </a:bodyPr>
          <a:lstStyle/>
          <a:p>
            <a:r>
              <a:rPr lang="en-US" sz="1600" dirty="0" smtClean="0"/>
              <a:t>http://</a:t>
            </a:r>
            <a:r>
              <a:rPr lang="en-US" sz="1600" dirty="0" err="1" smtClean="0"/>
              <a:t>tympanus.net</a:t>
            </a:r>
            <a:r>
              <a:rPr lang="en-US" sz="1600" dirty="0" smtClean="0"/>
              <a:t>/</a:t>
            </a:r>
            <a:r>
              <a:rPr lang="en-US" sz="1600" dirty="0" err="1" smtClean="0"/>
              <a:t>codrops</a:t>
            </a:r>
            <a:r>
              <a:rPr lang="en-US" sz="1600" dirty="0" smtClean="0"/>
              <a:t>/2011/05/25/image-wall/</a:t>
            </a:r>
            <a:endParaRPr lang="en-US" sz="1600" dirty="0"/>
          </a:p>
        </p:txBody>
      </p:sp>
      <p:pic>
        <p:nvPicPr>
          <p:cNvPr id="3" name="Picture 2" descr="imagewall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528" y="618295"/>
            <a:ext cx="8013641" cy="4352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1824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3529" y="5566368"/>
            <a:ext cx="8229600" cy="712042"/>
          </a:xfrm>
        </p:spPr>
        <p:txBody>
          <a:bodyPr>
            <a:normAutofit/>
          </a:bodyPr>
          <a:lstStyle/>
          <a:p>
            <a:r>
              <a:rPr lang="en-US" sz="1600" dirty="0" smtClean="0"/>
              <a:t>http://</a:t>
            </a:r>
            <a:r>
              <a:rPr lang="en-US" sz="1600" dirty="0" err="1" smtClean="0"/>
              <a:t>tympanus.net</a:t>
            </a:r>
            <a:r>
              <a:rPr lang="en-US" sz="1600" dirty="0" smtClean="0"/>
              <a:t>/</a:t>
            </a:r>
            <a:r>
              <a:rPr lang="en-US" sz="1600" dirty="0" err="1" smtClean="0"/>
              <a:t>codrops</a:t>
            </a:r>
            <a:r>
              <a:rPr lang="en-US" sz="1600" dirty="0" smtClean="0"/>
              <a:t>/2011/01/19/sweet-thumbnails-gallery/</a:t>
            </a:r>
            <a:endParaRPr lang="en-US" sz="1600" dirty="0"/>
          </a:p>
        </p:txBody>
      </p:sp>
      <p:pic>
        <p:nvPicPr>
          <p:cNvPr id="3" name="Picture 2" descr="SweetThumbnailsPreviewGallery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528" y="696693"/>
            <a:ext cx="7869287" cy="4273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8443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3529" y="5566368"/>
            <a:ext cx="8229600" cy="712042"/>
          </a:xfrm>
        </p:spPr>
        <p:txBody>
          <a:bodyPr>
            <a:normAutofit/>
          </a:bodyPr>
          <a:lstStyle/>
          <a:p>
            <a:r>
              <a:rPr lang="en-US" sz="1600" dirty="0" smtClean="0"/>
              <a:t>http://</a:t>
            </a:r>
            <a:r>
              <a:rPr lang="en-US" sz="1600" dirty="0" err="1" smtClean="0"/>
              <a:t>tympanus.net</a:t>
            </a:r>
            <a:r>
              <a:rPr lang="en-US" sz="1600" dirty="0" smtClean="0"/>
              <a:t>/</a:t>
            </a:r>
            <a:r>
              <a:rPr lang="en-US" sz="1600" dirty="0" err="1" smtClean="0"/>
              <a:t>codrops</a:t>
            </a:r>
            <a:r>
              <a:rPr lang="en-US" sz="1600" dirty="0" smtClean="0"/>
              <a:t>/2011/01/27/thumbnails-preview-slider/</a:t>
            </a:r>
            <a:endParaRPr lang="en-US" sz="1600" dirty="0"/>
          </a:p>
        </p:txBody>
      </p:sp>
      <p:pic>
        <p:nvPicPr>
          <p:cNvPr id="3" name="Picture 2" descr="thumbnailsPreviewSlider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528" y="539895"/>
            <a:ext cx="8071383" cy="4383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0116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3529" y="5566368"/>
            <a:ext cx="8229600" cy="712042"/>
          </a:xfrm>
        </p:spPr>
        <p:txBody>
          <a:bodyPr>
            <a:normAutofit/>
          </a:bodyPr>
          <a:lstStyle/>
          <a:p>
            <a:r>
              <a:rPr lang="en-US" sz="1600" dirty="0" smtClean="0"/>
              <a:t>http://</a:t>
            </a:r>
            <a:r>
              <a:rPr lang="en-US" sz="1600" dirty="0" err="1" smtClean="0"/>
              <a:t>tympanus.net</a:t>
            </a:r>
            <a:r>
              <a:rPr lang="en-US" sz="1600" dirty="0" smtClean="0"/>
              <a:t>/</a:t>
            </a:r>
            <a:r>
              <a:rPr lang="en-US" sz="1600" dirty="0" err="1" smtClean="0"/>
              <a:t>codrops</a:t>
            </a:r>
            <a:r>
              <a:rPr lang="en-US" sz="1600" dirty="0" smtClean="0"/>
              <a:t>/2011/02/09/</a:t>
            </a:r>
            <a:r>
              <a:rPr lang="en-US" sz="1600" dirty="0" err="1" smtClean="0"/>
              <a:t>fullscreen</a:t>
            </a:r>
            <a:r>
              <a:rPr lang="en-US" sz="1600" dirty="0" smtClean="0"/>
              <a:t>-gallery-with-thumbnail-flip/</a:t>
            </a:r>
            <a:endParaRPr lang="en-US" sz="1600" dirty="0"/>
          </a:p>
        </p:txBody>
      </p:sp>
      <p:pic>
        <p:nvPicPr>
          <p:cNvPr id="3" name="Picture 2" descr="fullscreenThumbnailFlip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529" y="694041"/>
            <a:ext cx="7853962" cy="4265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3511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3529" y="5566368"/>
            <a:ext cx="8229600" cy="712042"/>
          </a:xfrm>
        </p:spPr>
        <p:txBody>
          <a:bodyPr>
            <a:normAutofit/>
          </a:bodyPr>
          <a:lstStyle/>
          <a:p>
            <a:r>
              <a:rPr lang="en-US" sz="1600" dirty="0" smtClean="0"/>
              <a:t>http://</a:t>
            </a:r>
            <a:r>
              <a:rPr lang="en-US" sz="1600" dirty="0" err="1" smtClean="0"/>
              <a:t>tympanus.net</a:t>
            </a:r>
            <a:r>
              <a:rPr lang="en-US" sz="1600" dirty="0" smtClean="0"/>
              <a:t>/</a:t>
            </a:r>
            <a:r>
              <a:rPr lang="en-US" sz="1600" dirty="0" err="1" smtClean="0"/>
              <a:t>codrops</a:t>
            </a:r>
            <a:r>
              <a:rPr lang="en-US" sz="1600" dirty="0" smtClean="0"/>
              <a:t>/2011/01/03/parallax-slider/</a:t>
            </a:r>
            <a:endParaRPr lang="en-US" sz="1600" dirty="0"/>
          </a:p>
        </p:txBody>
      </p:sp>
      <p:pic>
        <p:nvPicPr>
          <p:cNvPr id="3" name="Picture 2" descr="parallax_slider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219" y="539590"/>
            <a:ext cx="8169944" cy="4437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6928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3529" y="5566368"/>
            <a:ext cx="8229600" cy="712042"/>
          </a:xfrm>
        </p:spPr>
        <p:txBody>
          <a:bodyPr>
            <a:normAutofit/>
          </a:bodyPr>
          <a:lstStyle/>
          <a:p>
            <a:r>
              <a:rPr lang="en-US" sz="1600" dirty="0" smtClean="0"/>
              <a:t>http://</a:t>
            </a:r>
            <a:r>
              <a:rPr lang="en-US" sz="1600" dirty="0" err="1" smtClean="0"/>
              <a:t>tympanus.net</a:t>
            </a:r>
            <a:r>
              <a:rPr lang="en-US" sz="1600" dirty="0" smtClean="0"/>
              <a:t>/</a:t>
            </a:r>
            <a:r>
              <a:rPr lang="en-US" sz="1600" dirty="0" err="1" smtClean="0"/>
              <a:t>codrops</a:t>
            </a:r>
            <a:r>
              <a:rPr lang="en-US" sz="1600" dirty="0" smtClean="0"/>
              <a:t>/2010/12/10/</a:t>
            </a:r>
            <a:r>
              <a:rPr lang="en-US" sz="1600" dirty="0" err="1" smtClean="0"/>
              <a:t>bubbleriffic</a:t>
            </a:r>
            <a:r>
              <a:rPr lang="en-US" sz="1600" dirty="0" smtClean="0"/>
              <a:t>-image-gallery/</a:t>
            </a:r>
            <a:endParaRPr lang="en-US" sz="1600" dirty="0"/>
          </a:p>
        </p:txBody>
      </p:sp>
      <p:pic>
        <p:nvPicPr>
          <p:cNvPr id="3" name="Picture 2" descr="bubbleriffic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529" y="625395"/>
            <a:ext cx="7980356" cy="4334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621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676127"/>
            <a:ext cx="8229600" cy="712042"/>
          </a:xfrm>
        </p:spPr>
        <p:txBody>
          <a:bodyPr>
            <a:normAutofit/>
          </a:bodyPr>
          <a:lstStyle/>
          <a:p>
            <a:r>
              <a:rPr lang="en-US" sz="1600" dirty="0" smtClean="0"/>
              <a:t>http://</a:t>
            </a:r>
            <a:r>
              <a:rPr lang="en-US" sz="1600" dirty="0" err="1" smtClean="0"/>
              <a:t>tympanus.net</a:t>
            </a:r>
            <a:r>
              <a:rPr lang="en-US" sz="1600" dirty="0" smtClean="0"/>
              <a:t>/</a:t>
            </a:r>
            <a:r>
              <a:rPr lang="en-US" sz="1600" dirty="0" err="1" smtClean="0"/>
              <a:t>codrops</a:t>
            </a:r>
            <a:r>
              <a:rPr lang="en-US" sz="1600" dirty="0" smtClean="0"/>
              <a:t>/2012/10/01/vertical-showcase-slider-with-</a:t>
            </a:r>
            <a:r>
              <a:rPr lang="en-US" sz="1600" dirty="0" err="1" smtClean="0"/>
              <a:t>jquery</a:t>
            </a:r>
            <a:r>
              <a:rPr lang="en-US" sz="1600" dirty="0" smtClean="0"/>
              <a:t>-and-</a:t>
            </a:r>
            <a:r>
              <a:rPr lang="en-US" sz="1600" dirty="0" err="1" smtClean="0"/>
              <a:t>css</a:t>
            </a:r>
            <a:r>
              <a:rPr lang="en-US" sz="1600" dirty="0" smtClean="0"/>
              <a:t>-transitions/</a:t>
            </a:r>
            <a:endParaRPr lang="en-US" sz="1600" dirty="0"/>
          </a:p>
        </p:txBody>
      </p:sp>
      <p:pic>
        <p:nvPicPr>
          <p:cNvPr id="4" name="Content Placeholder 3" descr="VerticalShowcaseSlider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4" r="624"/>
          <a:stretch>
            <a:fillRect/>
          </a:stretch>
        </p:blipFill>
        <p:spPr>
          <a:xfrm>
            <a:off x="457200" y="524733"/>
            <a:ext cx="8229600" cy="4525963"/>
          </a:xfrm>
        </p:spPr>
      </p:pic>
    </p:spTree>
    <p:extLst>
      <p:ext uri="{BB962C8B-B14F-4D97-AF65-F5344CB8AC3E}">
        <p14:creationId xmlns:p14="http://schemas.microsoft.com/office/powerpoint/2010/main" val="7771526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3529" y="5566368"/>
            <a:ext cx="8229600" cy="712042"/>
          </a:xfrm>
        </p:spPr>
        <p:txBody>
          <a:bodyPr>
            <a:normAutofit/>
          </a:bodyPr>
          <a:lstStyle/>
          <a:p>
            <a:r>
              <a:rPr lang="en-US" sz="1600" dirty="0" smtClean="0"/>
              <a:t>http://</a:t>
            </a:r>
            <a:r>
              <a:rPr lang="en-US" sz="1600" dirty="0" err="1" smtClean="0"/>
              <a:t>tympanus.net</a:t>
            </a:r>
            <a:r>
              <a:rPr lang="en-US" sz="1600" dirty="0" smtClean="0"/>
              <a:t>/</a:t>
            </a:r>
            <a:r>
              <a:rPr lang="en-US" sz="1600" dirty="0" err="1" smtClean="0"/>
              <a:t>codrops</a:t>
            </a:r>
            <a:r>
              <a:rPr lang="en-US" sz="1600" dirty="0" smtClean="0"/>
              <a:t>/2010/11/16/hover-slide-effect/</a:t>
            </a:r>
            <a:endParaRPr lang="en-US" sz="1600" dirty="0"/>
          </a:p>
        </p:txBody>
      </p:sp>
      <p:pic>
        <p:nvPicPr>
          <p:cNvPr id="3" name="Picture 2" descr="HoverSlideEffect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529" y="762684"/>
            <a:ext cx="7885560" cy="428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2485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3529" y="5566368"/>
            <a:ext cx="8229600" cy="712042"/>
          </a:xfrm>
        </p:spPr>
        <p:txBody>
          <a:bodyPr>
            <a:normAutofit/>
          </a:bodyPr>
          <a:lstStyle/>
          <a:p>
            <a:r>
              <a:rPr lang="en-US" sz="1600" dirty="0" smtClean="0"/>
              <a:t>http://</a:t>
            </a:r>
            <a:r>
              <a:rPr lang="en-US" sz="1600" dirty="0" err="1" smtClean="0"/>
              <a:t>tympanus.net</a:t>
            </a:r>
            <a:r>
              <a:rPr lang="en-US" sz="1600" dirty="0" smtClean="0"/>
              <a:t>/</a:t>
            </a:r>
            <a:r>
              <a:rPr lang="en-US" sz="1600" dirty="0" err="1" smtClean="0"/>
              <a:t>codrops</a:t>
            </a:r>
            <a:r>
              <a:rPr lang="en-US" sz="1600" dirty="0" smtClean="0"/>
              <a:t>/2010/11/14/animated-portfolio-gallery/</a:t>
            </a:r>
            <a:endParaRPr lang="en-US" sz="1600" dirty="0"/>
          </a:p>
        </p:txBody>
      </p:sp>
      <p:pic>
        <p:nvPicPr>
          <p:cNvPr id="3" name="Picture 2" descr="animatedPortfolioGallery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529" y="573913"/>
            <a:ext cx="7917158" cy="4299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7462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3529" y="5566368"/>
            <a:ext cx="8229600" cy="712042"/>
          </a:xfrm>
        </p:spPr>
        <p:txBody>
          <a:bodyPr>
            <a:normAutofit/>
          </a:bodyPr>
          <a:lstStyle/>
          <a:p>
            <a:r>
              <a:rPr lang="en-US" sz="1600" dirty="0"/>
              <a:t>http://</a:t>
            </a:r>
            <a:r>
              <a:rPr lang="en-US" sz="1600" dirty="0" err="1"/>
              <a:t>tympanus.net</a:t>
            </a:r>
            <a:r>
              <a:rPr lang="en-US" sz="1600" dirty="0"/>
              <a:t>/</a:t>
            </a:r>
            <a:r>
              <a:rPr lang="en-US" sz="1600" dirty="0" err="1"/>
              <a:t>codrops</a:t>
            </a:r>
            <a:r>
              <a:rPr lang="en-US" sz="1600" dirty="0"/>
              <a:t>/2010/09/08/full-page-image-gallery/</a:t>
            </a:r>
          </a:p>
        </p:txBody>
      </p:sp>
      <p:pic>
        <p:nvPicPr>
          <p:cNvPr id="3" name="Picture 2" descr="fullpageimagegallery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529" y="556550"/>
            <a:ext cx="7904798" cy="4293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4364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3529" y="5566368"/>
            <a:ext cx="8229600" cy="712042"/>
          </a:xfrm>
        </p:spPr>
        <p:txBody>
          <a:bodyPr>
            <a:normAutofit/>
          </a:bodyPr>
          <a:lstStyle/>
          <a:p>
            <a:r>
              <a:rPr lang="en-US" sz="1600" dirty="0"/>
              <a:t>http://</a:t>
            </a:r>
            <a:r>
              <a:rPr lang="en-US" sz="1600" dirty="0" err="1"/>
              <a:t>tympanus.net</a:t>
            </a:r>
            <a:r>
              <a:rPr lang="en-US" sz="1600" dirty="0"/>
              <a:t>/</a:t>
            </a:r>
            <a:r>
              <a:rPr lang="en-US" sz="1600" dirty="0" err="1"/>
              <a:t>codrops</a:t>
            </a:r>
            <a:r>
              <a:rPr lang="en-US" sz="1600" dirty="0"/>
              <a:t>/2010/09/06/collapsing-site-navigation/</a:t>
            </a:r>
          </a:p>
        </p:txBody>
      </p:sp>
      <p:pic>
        <p:nvPicPr>
          <p:cNvPr id="3" name="Picture 2" descr="collapsingsitenavigatio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529" y="474074"/>
            <a:ext cx="7935170" cy="4309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099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3529" y="5566368"/>
            <a:ext cx="8229600" cy="712042"/>
          </a:xfrm>
        </p:spPr>
        <p:txBody>
          <a:bodyPr>
            <a:normAutofit/>
          </a:bodyPr>
          <a:lstStyle/>
          <a:p>
            <a:r>
              <a:rPr lang="en-US" sz="1600" dirty="0"/>
              <a:t>http://</a:t>
            </a:r>
            <a:r>
              <a:rPr lang="en-US" sz="1600" dirty="0" err="1"/>
              <a:t>tympanus.net</a:t>
            </a:r>
            <a:r>
              <a:rPr lang="en-US" sz="1600" dirty="0"/>
              <a:t>/</a:t>
            </a:r>
            <a:r>
              <a:rPr lang="en-US" sz="1600" dirty="0" err="1"/>
              <a:t>codrops</a:t>
            </a:r>
            <a:r>
              <a:rPr lang="en-US" sz="1600" dirty="0"/>
              <a:t>/2010/10/07/slider-gallery/</a:t>
            </a:r>
          </a:p>
        </p:txBody>
      </p:sp>
      <p:pic>
        <p:nvPicPr>
          <p:cNvPr id="3" name="Picture 2" descr="slidergalleryjquery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528" y="688515"/>
            <a:ext cx="7965543" cy="4326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5701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3529" y="5566368"/>
            <a:ext cx="8229600" cy="712042"/>
          </a:xfrm>
        </p:spPr>
        <p:txBody>
          <a:bodyPr>
            <a:normAutofit/>
          </a:bodyPr>
          <a:lstStyle/>
          <a:p>
            <a:r>
              <a:rPr lang="en-US" sz="1600" dirty="0"/>
              <a:t>http://</a:t>
            </a:r>
            <a:r>
              <a:rPr lang="en-US" sz="1600" dirty="0" err="1"/>
              <a:t>tympanus.net</a:t>
            </a:r>
            <a:r>
              <a:rPr lang="en-US" sz="1600" dirty="0"/>
              <a:t>/</a:t>
            </a:r>
            <a:r>
              <a:rPr lang="en-US" sz="1600" dirty="0" err="1"/>
              <a:t>codrops</a:t>
            </a:r>
            <a:r>
              <a:rPr lang="en-US" sz="1600" dirty="0"/>
              <a:t>/2010/09/28/polaroid-</a:t>
            </a:r>
            <a:r>
              <a:rPr lang="en-US" sz="1600" dirty="0" err="1"/>
              <a:t>photobar</a:t>
            </a:r>
            <a:r>
              <a:rPr lang="en-US" sz="1600" dirty="0"/>
              <a:t>-gallery/</a:t>
            </a:r>
          </a:p>
        </p:txBody>
      </p:sp>
      <p:pic>
        <p:nvPicPr>
          <p:cNvPr id="3" name="Picture 2" descr="polaroidphotobar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550" y="457578"/>
            <a:ext cx="8208525" cy="4458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5788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3529" y="5566368"/>
            <a:ext cx="8229600" cy="712042"/>
          </a:xfrm>
        </p:spPr>
        <p:txBody>
          <a:bodyPr>
            <a:normAutofit/>
          </a:bodyPr>
          <a:lstStyle/>
          <a:p>
            <a:r>
              <a:rPr lang="en-US" sz="1600" dirty="0"/>
              <a:t>http://</a:t>
            </a:r>
            <a:r>
              <a:rPr lang="en-US" sz="1600" dirty="0" err="1"/>
              <a:t>tympanus.net</a:t>
            </a:r>
            <a:r>
              <a:rPr lang="en-US" sz="1600" dirty="0"/>
              <a:t>/</a:t>
            </a:r>
            <a:r>
              <a:rPr lang="en-US" sz="1600" dirty="0" err="1"/>
              <a:t>codrops</a:t>
            </a:r>
            <a:r>
              <a:rPr lang="en-US" sz="1600" dirty="0"/>
              <a:t>/2010/07/29/thumbnails-navigation-gallery/</a:t>
            </a:r>
          </a:p>
        </p:txBody>
      </p:sp>
      <p:pic>
        <p:nvPicPr>
          <p:cNvPr id="3" name="Picture 2" descr="thumbnailsnavigatio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528" y="561238"/>
            <a:ext cx="7875347" cy="4277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8062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3529" y="5566368"/>
            <a:ext cx="8229600" cy="712042"/>
          </a:xfrm>
        </p:spPr>
        <p:txBody>
          <a:bodyPr>
            <a:normAutofit/>
          </a:bodyPr>
          <a:lstStyle/>
          <a:p>
            <a:r>
              <a:rPr lang="en-US" sz="1600" dirty="0"/>
              <a:t>http://</a:t>
            </a:r>
            <a:r>
              <a:rPr lang="en-US" sz="1600" dirty="0" err="1"/>
              <a:t>tympanus.net</a:t>
            </a:r>
            <a:r>
              <a:rPr lang="en-US" sz="1600" dirty="0"/>
              <a:t>/</a:t>
            </a:r>
            <a:r>
              <a:rPr lang="en-US" sz="1600" dirty="0" err="1"/>
              <a:t>codrops</a:t>
            </a:r>
            <a:r>
              <a:rPr lang="en-US" sz="1600" dirty="0"/>
              <a:t>/2010/06/27/beautiful-photo-stack-gallery-with-jquery-and-css3/</a:t>
            </a:r>
          </a:p>
        </p:txBody>
      </p:sp>
      <p:pic>
        <p:nvPicPr>
          <p:cNvPr id="3" name="Picture 2" descr="photoStack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528" y="613005"/>
            <a:ext cx="7981583" cy="433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9846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3529" y="5566368"/>
            <a:ext cx="8229600" cy="712042"/>
          </a:xfrm>
        </p:spPr>
        <p:txBody>
          <a:bodyPr>
            <a:normAutofit/>
          </a:bodyPr>
          <a:lstStyle/>
          <a:p>
            <a:r>
              <a:rPr lang="en-US" sz="1600" dirty="0"/>
              <a:t>http://</a:t>
            </a:r>
            <a:r>
              <a:rPr lang="en-US" sz="1600" dirty="0" err="1"/>
              <a:t>tympanus.net</a:t>
            </a:r>
            <a:r>
              <a:rPr lang="en-US" sz="1600" dirty="0"/>
              <a:t>/</a:t>
            </a:r>
            <a:r>
              <a:rPr lang="en-US" sz="1600" dirty="0" err="1"/>
              <a:t>codrops</a:t>
            </a:r>
            <a:r>
              <a:rPr lang="en-US" sz="1600" dirty="0"/>
              <a:t>/2010/12/27/portfolio-zoom-slider/</a:t>
            </a:r>
          </a:p>
        </p:txBody>
      </p:sp>
      <p:pic>
        <p:nvPicPr>
          <p:cNvPr id="3" name="Picture 2" descr="PortfolioZoomSlider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528" y="613005"/>
            <a:ext cx="7900963" cy="4291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0020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3529" y="5566368"/>
            <a:ext cx="8229600" cy="712042"/>
          </a:xfrm>
        </p:spPr>
        <p:txBody>
          <a:bodyPr>
            <a:normAutofit/>
          </a:bodyPr>
          <a:lstStyle/>
          <a:p>
            <a:r>
              <a:rPr lang="en-US" sz="1600" dirty="0"/>
              <a:t>http://</a:t>
            </a:r>
            <a:r>
              <a:rPr lang="en-US" sz="1600" dirty="0" err="1"/>
              <a:t>tympanus.net</a:t>
            </a:r>
            <a:r>
              <a:rPr lang="en-US" sz="1600" dirty="0"/>
              <a:t>/</a:t>
            </a:r>
            <a:r>
              <a:rPr lang="en-US" sz="1600" dirty="0" err="1"/>
              <a:t>codrops</a:t>
            </a:r>
            <a:r>
              <a:rPr lang="en-US" sz="1600" dirty="0"/>
              <a:t>/2010/06/10/</a:t>
            </a:r>
            <a:r>
              <a:rPr lang="en-US" sz="1600" dirty="0" err="1"/>
              <a:t>flickr</a:t>
            </a:r>
            <a:r>
              <a:rPr lang="en-US" sz="1600" dirty="0"/>
              <a:t>-</a:t>
            </a:r>
            <a:r>
              <a:rPr lang="en-US" sz="1600" dirty="0" err="1"/>
              <a:t>photobar</a:t>
            </a:r>
            <a:r>
              <a:rPr lang="en-US" sz="1600" dirty="0"/>
              <a:t>-gallery/</a:t>
            </a:r>
          </a:p>
        </p:txBody>
      </p:sp>
      <p:pic>
        <p:nvPicPr>
          <p:cNvPr id="3" name="Picture 2" descr="flickr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528" y="744363"/>
            <a:ext cx="7900961" cy="4291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5908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676127"/>
            <a:ext cx="8229600" cy="712042"/>
          </a:xfrm>
        </p:spPr>
        <p:txBody>
          <a:bodyPr>
            <a:normAutofit/>
          </a:bodyPr>
          <a:lstStyle/>
          <a:p>
            <a:r>
              <a:rPr lang="en-US" sz="1600" dirty="0" smtClean="0"/>
              <a:t>http://</a:t>
            </a:r>
            <a:r>
              <a:rPr lang="en-US" sz="1600" dirty="0" err="1" smtClean="0"/>
              <a:t>tympanus.net</a:t>
            </a:r>
            <a:r>
              <a:rPr lang="en-US" sz="1600" dirty="0" smtClean="0"/>
              <a:t>/</a:t>
            </a:r>
            <a:r>
              <a:rPr lang="en-US" sz="1600" dirty="0" err="1" smtClean="0"/>
              <a:t>codrops</a:t>
            </a:r>
            <a:r>
              <a:rPr lang="en-US" sz="1600" dirty="0" smtClean="0"/>
              <a:t>/2012/09/19/</a:t>
            </a:r>
            <a:r>
              <a:rPr lang="en-US" sz="1600" dirty="0" err="1" smtClean="0"/>
              <a:t>fullscreen</a:t>
            </a:r>
            <a:r>
              <a:rPr lang="en-US" sz="1600" dirty="0" smtClean="0"/>
              <a:t>-video-slideshow-with-</a:t>
            </a:r>
            <a:r>
              <a:rPr lang="en-US" sz="1600" dirty="0" err="1" smtClean="0"/>
              <a:t>bigvideo</a:t>
            </a:r>
            <a:r>
              <a:rPr lang="en-US" sz="1600" dirty="0" smtClean="0"/>
              <a:t>-</a:t>
            </a:r>
            <a:r>
              <a:rPr lang="en-US" sz="1600" dirty="0" err="1" smtClean="0"/>
              <a:t>js</a:t>
            </a:r>
            <a:r>
              <a:rPr lang="en-US" sz="1600" dirty="0" smtClean="0"/>
              <a:t>/</a:t>
            </a:r>
            <a:endParaRPr lang="en-US" sz="1600" dirty="0"/>
          </a:p>
        </p:txBody>
      </p:sp>
      <p:pic>
        <p:nvPicPr>
          <p:cNvPr id="3" name="Picture 2" descr="BigVideoSlideshow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" y="485719"/>
            <a:ext cx="8257747" cy="4672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6115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3529" y="5566368"/>
            <a:ext cx="8229600" cy="712042"/>
          </a:xfrm>
        </p:spPr>
        <p:txBody>
          <a:bodyPr>
            <a:normAutofit/>
          </a:bodyPr>
          <a:lstStyle/>
          <a:p>
            <a:r>
              <a:rPr lang="en-US" sz="1600" dirty="0"/>
              <a:t>http://</a:t>
            </a:r>
            <a:r>
              <a:rPr lang="en-US" sz="1600" dirty="0" err="1"/>
              <a:t>tympanus.net</a:t>
            </a:r>
            <a:r>
              <a:rPr lang="en-US" sz="1600" dirty="0"/>
              <a:t>/</a:t>
            </a:r>
            <a:r>
              <a:rPr lang="en-US" sz="1600" dirty="0" err="1"/>
              <a:t>codrops</a:t>
            </a:r>
            <a:r>
              <a:rPr lang="en-US" sz="1600" dirty="0"/>
              <a:t>/2010/05/27/awesome-mobile-image-gallery-web-app/</a:t>
            </a:r>
          </a:p>
        </p:txBody>
      </p:sp>
      <p:pic>
        <p:nvPicPr>
          <p:cNvPr id="3" name="Picture 2" descr="mobileimagegallery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528" y="583129"/>
            <a:ext cx="7875349" cy="4277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7001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3529" y="5566368"/>
            <a:ext cx="8229600" cy="712042"/>
          </a:xfrm>
        </p:spPr>
        <p:txBody>
          <a:bodyPr>
            <a:normAutofit/>
          </a:bodyPr>
          <a:lstStyle/>
          <a:p>
            <a:r>
              <a:rPr lang="en-US" sz="1600" dirty="0"/>
              <a:t>http://</a:t>
            </a:r>
            <a:r>
              <a:rPr lang="en-US" sz="1600" dirty="0" err="1"/>
              <a:t>tympanus.net</a:t>
            </a:r>
            <a:r>
              <a:rPr lang="en-US" sz="1600" dirty="0"/>
              <a:t>/</a:t>
            </a:r>
            <a:r>
              <a:rPr lang="en-US" sz="1600" dirty="0" err="1"/>
              <a:t>codrops</a:t>
            </a:r>
            <a:r>
              <a:rPr lang="en-US" sz="1600" dirty="0"/>
              <a:t>/2010/05/23/fresh-sliding-thumbnails-gallery-with-</a:t>
            </a:r>
            <a:r>
              <a:rPr lang="en-US" sz="1600" dirty="0" err="1"/>
              <a:t>jquery</a:t>
            </a:r>
            <a:r>
              <a:rPr lang="en-US" sz="1600" dirty="0"/>
              <a:t>-</a:t>
            </a:r>
            <a:r>
              <a:rPr lang="en-US" sz="1600" dirty="0" err="1"/>
              <a:t>php</a:t>
            </a:r>
            <a:r>
              <a:rPr lang="en-US" sz="1600" dirty="0"/>
              <a:t>/</a:t>
            </a:r>
          </a:p>
        </p:txBody>
      </p:sp>
      <p:pic>
        <p:nvPicPr>
          <p:cNvPr id="3" name="Picture 2" descr="freshslidingthumbnaislgallery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904" y="495558"/>
            <a:ext cx="8238147" cy="4474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4592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3529" y="5566368"/>
            <a:ext cx="8229600" cy="712042"/>
          </a:xfrm>
        </p:spPr>
        <p:txBody>
          <a:bodyPr>
            <a:normAutofit/>
          </a:bodyPr>
          <a:lstStyle/>
          <a:p>
            <a:r>
              <a:rPr lang="en-US" sz="1600" dirty="0"/>
              <a:t>http://</a:t>
            </a:r>
            <a:r>
              <a:rPr lang="en-US" sz="1600" dirty="0" err="1"/>
              <a:t>tympanus.net</a:t>
            </a:r>
            <a:r>
              <a:rPr lang="en-US" sz="1600" dirty="0"/>
              <a:t>/</a:t>
            </a:r>
            <a:r>
              <a:rPr lang="en-US" sz="1600" dirty="0" err="1"/>
              <a:t>codrops</a:t>
            </a:r>
            <a:r>
              <a:rPr lang="en-US" sz="1600" dirty="0"/>
              <a:t>/2011/09/05/slicebox-3d-image-slider/</a:t>
            </a:r>
          </a:p>
        </p:txBody>
      </p:sp>
      <p:pic>
        <p:nvPicPr>
          <p:cNvPr id="3" name="Picture 2" descr="slicebox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528" y="626917"/>
            <a:ext cx="7955969" cy="4320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3183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3529" y="5566368"/>
            <a:ext cx="8229600" cy="712042"/>
          </a:xfrm>
        </p:spPr>
        <p:txBody>
          <a:bodyPr>
            <a:normAutofit/>
          </a:bodyPr>
          <a:lstStyle/>
          <a:p>
            <a:r>
              <a:rPr lang="en-US" sz="1600" dirty="0"/>
              <a:t>http://</a:t>
            </a:r>
            <a:r>
              <a:rPr lang="en-US" sz="1600" dirty="0" err="1"/>
              <a:t>designm.ag</a:t>
            </a:r>
            <a:r>
              <a:rPr lang="en-US" sz="1600" dirty="0"/>
              <a:t>/tutorials/image-rotator-</a:t>
            </a:r>
            <a:r>
              <a:rPr lang="en-US" sz="1600" dirty="0" err="1"/>
              <a:t>css</a:t>
            </a:r>
            <a:r>
              <a:rPr lang="en-US" sz="1600" dirty="0"/>
              <a:t>-</a:t>
            </a:r>
            <a:r>
              <a:rPr lang="en-US" sz="1600" dirty="0" err="1"/>
              <a:t>jquery</a:t>
            </a:r>
            <a:r>
              <a:rPr lang="en-US" sz="1600" dirty="0"/>
              <a:t>/</a:t>
            </a:r>
          </a:p>
        </p:txBody>
      </p:sp>
      <p:pic>
        <p:nvPicPr>
          <p:cNvPr id="3" name="Picture 2" descr="image-rotator-tutorial-screensho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691" y="328396"/>
            <a:ext cx="76200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9942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3529" y="5566368"/>
            <a:ext cx="8229600" cy="712042"/>
          </a:xfrm>
        </p:spPr>
        <p:txBody>
          <a:bodyPr>
            <a:normAutofit/>
          </a:bodyPr>
          <a:lstStyle/>
          <a:p>
            <a:r>
              <a:rPr lang="en-US" sz="1600" dirty="0"/>
              <a:t>http://</a:t>
            </a:r>
            <a:r>
              <a:rPr lang="en-US" sz="1600" dirty="0" err="1"/>
              <a:t>www.zhinengshe.com</a:t>
            </a:r>
            <a:r>
              <a:rPr lang="en-US" sz="1600" dirty="0"/>
              <a:t>/works/3521/</a:t>
            </a:r>
            <a:r>
              <a:rPr lang="en-US" sz="1600" dirty="0" err="1"/>
              <a:t>zns_demo.html</a:t>
            </a:r>
            <a:endParaRPr lang="en-US" sz="1600" dirty="0"/>
          </a:p>
        </p:txBody>
      </p:sp>
      <p:pic>
        <p:nvPicPr>
          <p:cNvPr id="3" name="Picture 2" descr="旋转合并的照片墙 by zn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740" y="744364"/>
            <a:ext cx="7672507" cy="4009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799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3529" y="5566368"/>
            <a:ext cx="8229600" cy="712042"/>
          </a:xfrm>
        </p:spPr>
        <p:txBody>
          <a:bodyPr>
            <a:normAutofit/>
          </a:bodyPr>
          <a:lstStyle/>
          <a:p>
            <a:r>
              <a:rPr lang="en-US" sz="1600" dirty="0"/>
              <a:t>http://</a:t>
            </a:r>
            <a:r>
              <a:rPr lang="en-US" sz="1600" dirty="0" err="1"/>
              <a:t>tympanus.net</a:t>
            </a:r>
            <a:r>
              <a:rPr lang="en-US" sz="1600" dirty="0"/>
              <a:t>/</a:t>
            </a:r>
            <a:r>
              <a:rPr lang="en-US" sz="1600" dirty="0" err="1"/>
              <a:t>codrops</a:t>
            </a:r>
            <a:r>
              <a:rPr lang="en-US" sz="1600" dirty="0"/>
              <a:t>/2010/05/14/sliding-panel-photo-wall-gallery-with-</a:t>
            </a:r>
            <a:r>
              <a:rPr lang="en-US" sz="1600" dirty="0" err="1"/>
              <a:t>jquery</a:t>
            </a:r>
            <a:r>
              <a:rPr lang="en-US" sz="1600" dirty="0"/>
              <a:t>/</a:t>
            </a:r>
          </a:p>
        </p:txBody>
      </p:sp>
      <p:pic>
        <p:nvPicPr>
          <p:cNvPr id="3" name="Picture 2" descr="photowall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529" y="495557"/>
            <a:ext cx="8036592" cy="4364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6227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3529" y="5566368"/>
            <a:ext cx="8229600" cy="712042"/>
          </a:xfrm>
        </p:spPr>
        <p:txBody>
          <a:bodyPr>
            <a:normAutofit/>
          </a:bodyPr>
          <a:lstStyle/>
          <a:p>
            <a:r>
              <a:rPr lang="en-US" sz="1600" dirty="0"/>
              <a:t>http://</a:t>
            </a:r>
            <a:r>
              <a:rPr lang="en-US" sz="1600" dirty="0" err="1"/>
              <a:t>bassta.bg</a:t>
            </a:r>
            <a:r>
              <a:rPr lang="en-US" sz="1600" dirty="0"/>
              <a:t>/2013/05/simple-fade-</a:t>
            </a:r>
            <a:r>
              <a:rPr lang="en-US" sz="1600" dirty="0" err="1"/>
              <a:t>infade</a:t>
            </a:r>
            <a:r>
              <a:rPr lang="en-US" sz="1600" dirty="0"/>
              <a:t>-out-slideshow-with-</a:t>
            </a:r>
            <a:r>
              <a:rPr lang="en-US" sz="1600" dirty="0" err="1"/>
              <a:t>tweenlite</a:t>
            </a:r>
            <a:r>
              <a:rPr lang="en-US" sz="1600" dirty="0"/>
              <a:t>/</a:t>
            </a:r>
          </a:p>
        </p:txBody>
      </p:sp>
      <p:pic>
        <p:nvPicPr>
          <p:cNvPr id="3" name="Picture 2" descr="Simple fade in_fade out slideshow with TweenLit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69218"/>
            <a:ext cx="9165894" cy="5052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7951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3529" y="5566368"/>
            <a:ext cx="8229600" cy="712042"/>
          </a:xfrm>
        </p:spPr>
        <p:txBody>
          <a:bodyPr>
            <a:normAutofit/>
          </a:bodyPr>
          <a:lstStyle/>
          <a:p>
            <a:r>
              <a:rPr lang="en-US" sz="1600" dirty="0"/>
              <a:t>http://</a:t>
            </a:r>
            <a:r>
              <a:rPr lang="en-US" sz="1600" dirty="0" err="1"/>
              <a:t>tympanus.net</a:t>
            </a:r>
            <a:r>
              <a:rPr lang="en-US" sz="1600" dirty="0"/>
              <a:t>/</a:t>
            </a:r>
            <a:r>
              <a:rPr lang="en-US" sz="1600" dirty="0" err="1"/>
              <a:t>codrops</a:t>
            </a:r>
            <a:r>
              <a:rPr lang="en-US" sz="1600" dirty="0"/>
              <a:t>/2011/10/10/circle-navigation-effect-with-css3/</a:t>
            </a:r>
          </a:p>
        </p:txBody>
      </p:sp>
      <p:pic>
        <p:nvPicPr>
          <p:cNvPr id="5" name="Picture 4" descr="CircleNavigationEffect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529" y="800838"/>
            <a:ext cx="7912200" cy="429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779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3529" y="5566368"/>
            <a:ext cx="8229600" cy="712042"/>
          </a:xfrm>
        </p:spPr>
        <p:txBody>
          <a:bodyPr>
            <a:normAutofit/>
          </a:bodyPr>
          <a:lstStyle/>
          <a:p>
            <a:r>
              <a:rPr lang="en-US" sz="1600" dirty="0"/>
              <a:t>http://</a:t>
            </a:r>
            <a:r>
              <a:rPr lang="en-US" sz="1600" dirty="0" err="1"/>
              <a:t>tympanus.net</a:t>
            </a:r>
            <a:r>
              <a:rPr lang="en-US" sz="1600" dirty="0"/>
              <a:t>/</a:t>
            </a:r>
            <a:r>
              <a:rPr lang="en-US" sz="1600" dirty="0" err="1"/>
              <a:t>codrops</a:t>
            </a:r>
            <a:r>
              <a:rPr lang="en-US" sz="1600" dirty="0"/>
              <a:t>/2010/07/05/minimalistic-slideshow-gallery/</a:t>
            </a:r>
          </a:p>
        </p:txBody>
      </p:sp>
      <p:pic>
        <p:nvPicPr>
          <p:cNvPr id="4" name="Content Placeholder 3" descr="MinimalisticSlideshowGallery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5" b="505"/>
          <a:stretch>
            <a:fillRect/>
          </a:stretch>
        </p:blipFill>
        <p:spPr>
          <a:xfrm>
            <a:off x="301752" y="538800"/>
            <a:ext cx="8503920" cy="4572000"/>
          </a:xfrm>
        </p:spPr>
      </p:pic>
    </p:spTree>
    <p:extLst>
      <p:ext uri="{BB962C8B-B14F-4D97-AF65-F5344CB8AC3E}">
        <p14:creationId xmlns:p14="http://schemas.microsoft.com/office/powerpoint/2010/main" val="16711697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367" y="2785950"/>
            <a:ext cx="8229600" cy="712042"/>
          </a:xfrm>
        </p:spPr>
        <p:txBody>
          <a:bodyPr>
            <a:noAutofit/>
          </a:bodyPr>
          <a:lstStyle/>
          <a:p>
            <a:r>
              <a:rPr lang="en-US" sz="5400" dirty="0" smtClean="0"/>
              <a:t>照片堆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42479606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676127"/>
            <a:ext cx="8229600" cy="712042"/>
          </a:xfrm>
        </p:spPr>
        <p:txBody>
          <a:bodyPr>
            <a:normAutofit/>
          </a:bodyPr>
          <a:lstStyle/>
          <a:p>
            <a:r>
              <a:rPr lang="en-US" sz="1600" dirty="0" smtClean="0"/>
              <a:t>http://</a:t>
            </a:r>
            <a:r>
              <a:rPr lang="en-US" sz="1600" dirty="0" err="1" smtClean="0"/>
              <a:t>tympanus.net</a:t>
            </a:r>
            <a:r>
              <a:rPr lang="en-US" sz="1600" dirty="0" smtClean="0"/>
              <a:t>/</a:t>
            </a:r>
            <a:r>
              <a:rPr lang="en-US" sz="1600" dirty="0" err="1" smtClean="0"/>
              <a:t>codrops</a:t>
            </a:r>
            <a:r>
              <a:rPr lang="en-US" sz="1600" dirty="0" smtClean="0"/>
              <a:t>/2012/08/16/triple-panel-image-slider/</a:t>
            </a:r>
            <a:endParaRPr lang="en-US" sz="1600" dirty="0"/>
          </a:p>
        </p:txBody>
      </p:sp>
      <p:pic>
        <p:nvPicPr>
          <p:cNvPr id="4" name="Picture 3" descr="TriplePanelImageSlider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" y="461495"/>
            <a:ext cx="8229601" cy="4806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9698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3529" y="5697726"/>
            <a:ext cx="8229600" cy="712042"/>
          </a:xfrm>
        </p:spPr>
        <p:txBody>
          <a:bodyPr>
            <a:normAutofit/>
          </a:bodyPr>
          <a:lstStyle/>
          <a:p>
            <a:r>
              <a:rPr lang="en-US" sz="1600" dirty="0"/>
              <a:t>http://</a:t>
            </a:r>
            <a:r>
              <a:rPr lang="en-US" sz="1600" dirty="0" err="1"/>
              <a:t>zurb.com</a:t>
            </a:r>
            <a:r>
              <a:rPr lang="en-US" sz="1600" dirty="0"/>
              <a:t>/playground/css3-polaroids</a:t>
            </a:r>
          </a:p>
        </p:txBody>
      </p:sp>
      <p:pic>
        <p:nvPicPr>
          <p:cNvPr id="3" name="Picture 2" descr="Polaroid Images with Only CSS3 | Playground from ZURB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3437"/>
            <a:ext cx="9187790" cy="5234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422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3529" y="5566368"/>
            <a:ext cx="8229600" cy="712042"/>
          </a:xfrm>
        </p:spPr>
        <p:txBody>
          <a:bodyPr>
            <a:normAutofit/>
          </a:bodyPr>
          <a:lstStyle/>
          <a:p>
            <a:r>
              <a:rPr lang="en-US" sz="1600" dirty="0"/>
              <a:t>http://www.3site.eu/examples/gallery/</a:t>
            </a:r>
          </a:p>
        </p:txBody>
      </p:sp>
      <p:pic>
        <p:nvPicPr>
          <p:cNvPr id="3" name="Picture 2" descr="CSS3 Gallery Example by Andrea Giammarchi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718" y="308568"/>
            <a:ext cx="7023100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8520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3529" y="5763405"/>
            <a:ext cx="8229600" cy="712042"/>
          </a:xfrm>
        </p:spPr>
        <p:txBody>
          <a:bodyPr>
            <a:normAutofit/>
          </a:bodyPr>
          <a:lstStyle/>
          <a:p>
            <a:r>
              <a:rPr lang="en-US" sz="1600" dirty="0"/>
              <a:t>http://</a:t>
            </a:r>
            <a:r>
              <a:rPr lang="en-US" sz="1600" dirty="0" err="1"/>
              <a:t>tutorialzine.com</a:t>
            </a:r>
            <a:r>
              <a:rPr lang="en-US" sz="1600" dirty="0"/>
              <a:t>/2009/11/hovering-gallery-css3-jquery/</a:t>
            </a:r>
          </a:p>
        </p:txBody>
      </p:sp>
      <p:pic>
        <p:nvPicPr>
          <p:cNvPr id="3" name="Picture 2" descr="i1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4512" y="337373"/>
            <a:ext cx="6906097" cy="5294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6785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3529" y="5566368"/>
            <a:ext cx="8229600" cy="712042"/>
          </a:xfrm>
        </p:spPr>
        <p:txBody>
          <a:bodyPr>
            <a:normAutofit/>
          </a:bodyPr>
          <a:lstStyle/>
          <a:p>
            <a:r>
              <a:rPr lang="en-US" sz="1600" dirty="0"/>
              <a:t>http://media.24ways.org/2009/14/5/</a:t>
            </a:r>
            <a:r>
              <a:rPr lang="en-US" sz="1600" dirty="0" err="1"/>
              <a:t>index.html</a:t>
            </a:r>
            <a:endParaRPr lang="en-US" sz="1600" dirty="0"/>
          </a:p>
        </p:txBody>
      </p:sp>
      <p:pic>
        <p:nvPicPr>
          <p:cNvPr id="3" name="Picture 2" descr="example fiv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1623"/>
            <a:ext cx="9144000" cy="4992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2122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3529" y="5566368"/>
            <a:ext cx="8229600" cy="712042"/>
          </a:xfrm>
        </p:spPr>
        <p:txBody>
          <a:bodyPr>
            <a:normAutofit/>
          </a:bodyPr>
          <a:lstStyle/>
          <a:p>
            <a:r>
              <a:rPr lang="en-US" sz="1600" dirty="0"/>
              <a:t>http://</a:t>
            </a:r>
            <a:r>
              <a:rPr lang="en-US" sz="1600" dirty="0" err="1"/>
              <a:t>www.alexandtheweb.com</a:t>
            </a:r>
            <a:r>
              <a:rPr lang="en-US" sz="1600" dirty="0"/>
              <a:t>/demos/transitions-</a:t>
            </a:r>
            <a:r>
              <a:rPr lang="en-US" sz="1600" dirty="0" err="1"/>
              <a:t>test.html</a:t>
            </a:r>
            <a:endParaRPr lang="en-US" sz="1600" dirty="0"/>
          </a:p>
        </p:txBody>
      </p:sp>
      <p:pic>
        <p:nvPicPr>
          <p:cNvPr id="3" name="Picture 2" descr="CSS3 transitions galler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482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8727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3529" y="5566368"/>
            <a:ext cx="8229600" cy="712042"/>
          </a:xfrm>
        </p:spPr>
        <p:txBody>
          <a:bodyPr>
            <a:normAutofit/>
          </a:bodyPr>
          <a:lstStyle/>
          <a:p>
            <a:r>
              <a:rPr lang="en-US" sz="1600" dirty="0"/>
              <a:t>http://line25.com/tutorials/how-to-create-a-pure-</a:t>
            </a:r>
            <a:r>
              <a:rPr lang="en-US" sz="1600" dirty="0" err="1"/>
              <a:t>css</a:t>
            </a:r>
            <a:r>
              <a:rPr lang="en-US" sz="1600" dirty="0"/>
              <a:t>-polaroid-photo-gallery</a:t>
            </a:r>
          </a:p>
        </p:txBody>
      </p:sp>
      <p:pic>
        <p:nvPicPr>
          <p:cNvPr id="3" name="Picture 2" descr="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1953" y="0"/>
            <a:ext cx="6350000" cy="524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4342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3529" y="5566368"/>
            <a:ext cx="8229600" cy="712042"/>
          </a:xfrm>
        </p:spPr>
        <p:txBody>
          <a:bodyPr>
            <a:normAutofit/>
          </a:bodyPr>
          <a:lstStyle/>
          <a:p>
            <a:r>
              <a:rPr lang="en-US" sz="1600" dirty="0" smtClean="0"/>
              <a:t>http://</a:t>
            </a:r>
            <a:r>
              <a:rPr lang="en-US" sz="1600" dirty="0" err="1" smtClean="0"/>
              <a:t>tympanus.net</a:t>
            </a:r>
            <a:r>
              <a:rPr lang="en-US" sz="1600" dirty="0" smtClean="0"/>
              <a:t>/</a:t>
            </a:r>
            <a:r>
              <a:rPr lang="en-US" sz="1600" dirty="0" err="1" smtClean="0"/>
              <a:t>codrops</a:t>
            </a:r>
            <a:r>
              <a:rPr lang="en-US" sz="1600" dirty="0" smtClean="0"/>
              <a:t>/2011/08/09/portfolio-image-navigation/</a:t>
            </a:r>
            <a:endParaRPr lang="en-US" sz="1600" dirty="0"/>
          </a:p>
        </p:txBody>
      </p:sp>
      <p:pic>
        <p:nvPicPr>
          <p:cNvPr id="4" name="Picture 3" descr="PortfolioImageNavigatio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529" y="593711"/>
            <a:ext cx="7972293" cy="4329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7409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3529" y="5566368"/>
            <a:ext cx="8229600" cy="712042"/>
          </a:xfrm>
        </p:spPr>
        <p:txBody>
          <a:bodyPr>
            <a:normAutofit/>
          </a:bodyPr>
          <a:lstStyle/>
          <a:p>
            <a:r>
              <a:rPr lang="en-US" sz="1600" dirty="0" smtClean="0"/>
              <a:t>http://</a:t>
            </a:r>
            <a:r>
              <a:rPr lang="en-US" sz="1600" dirty="0" err="1" smtClean="0"/>
              <a:t>tympanus.net</a:t>
            </a:r>
            <a:r>
              <a:rPr lang="en-US" sz="1600" dirty="0" smtClean="0"/>
              <a:t>/</a:t>
            </a:r>
            <a:r>
              <a:rPr lang="en-US" sz="1600" dirty="0" err="1" smtClean="0"/>
              <a:t>codrops</a:t>
            </a:r>
            <a:r>
              <a:rPr lang="en-US" sz="1600" dirty="0" smtClean="0"/>
              <a:t>/2011/08/09/portfolio-image-navigation/</a:t>
            </a:r>
            <a:endParaRPr lang="en-US" sz="1600" dirty="0"/>
          </a:p>
        </p:txBody>
      </p:sp>
      <p:pic>
        <p:nvPicPr>
          <p:cNvPr id="4" name="Picture 3" descr="PortfolioImageNavigatio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529" y="593711"/>
            <a:ext cx="7972293" cy="4329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1359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3529" y="5566368"/>
            <a:ext cx="8229600" cy="712042"/>
          </a:xfrm>
        </p:spPr>
        <p:txBody>
          <a:bodyPr>
            <a:normAutofit/>
          </a:bodyPr>
          <a:lstStyle/>
          <a:p>
            <a:r>
              <a:rPr lang="en-US" sz="1600" dirty="0" smtClean="0"/>
              <a:t>http://</a:t>
            </a:r>
            <a:r>
              <a:rPr lang="en-US" sz="1600" dirty="0" err="1" smtClean="0"/>
              <a:t>tympanus.net</a:t>
            </a:r>
            <a:r>
              <a:rPr lang="en-US" sz="1600" dirty="0" smtClean="0"/>
              <a:t>/</a:t>
            </a:r>
            <a:r>
              <a:rPr lang="en-US" sz="1600" dirty="0" err="1" smtClean="0"/>
              <a:t>codrops</a:t>
            </a:r>
            <a:r>
              <a:rPr lang="en-US" sz="1600" dirty="0" smtClean="0"/>
              <a:t>/2011/08/09/portfolio-image-navigation/</a:t>
            </a:r>
            <a:endParaRPr lang="en-US" sz="1600" dirty="0"/>
          </a:p>
        </p:txBody>
      </p:sp>
      <p:pic>
        <p:nvPicPr>
          <p:cNvPr id="4" name="Picture 3" descr="PortfolioImageNavigatio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529" y="593711"/>
            <a:ext cx="7972293" cy="4329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3709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3529" y="5566368"/>
            <a:ext cx="8229600" cy="712042"/>
          </a:xfrm>
        </p:spPr>
        <p:txBody>
          <a:bodyPr>
            <a:normAutofit/>
          </a:bodyPr>
          <a:lstStyle/>
          <a:p>
            <a:r>
              <a:rPr lang="en-US" sz="1600" dirty="0" smtClean="0"/>
              <a:t>http://</a:t>
            </a:r>
            <a:r>
              <a:rPr lang="en-US" sz="1600" dirty="0" err="1" smtClean="0"/>
              <a:t>tympanus.net</a:t>
            </a:r>
            <a:r>
              <a:rPr lang="en-US" sz="1600" dirty="0" smtClean="0"/>
              <a:t>/</a:t>
            </a:r>
            <a:r>
              <a:rPr lang="en-US" sz="1600" dirty="0" err="1" smtClean="0"/>
              <a:t>codrops</a:t>
            </a:r>
            <a:r>
              <a:rPr lang="en-US" sz="1600" dirty="0" smtClean="0"/>
              <a:t>/2011/08/09/portfolio-image-navigation/</a:t>
            </a:r>
            <a:endParaRPr lang="en-US" sz="1600" dirty="0"/>
          </a:p>
        </p:txBody>
      </p:sp>
      <p:pic>
        <p:nvPicPr>
          <p:cNvPr id="4" name="Picture 3" descr="PortfolioImageNavigatio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529" y="593711"/>
            <a:ext cx="7972293" cy="4329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8967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676127"/>
            <a:ext cx="8229600" cy="712042"/>
          </a:xfrm>
        </p:spPr>
        <p:txBody>
          <a:bodyPr>
            <a:normAutofit/>
          </a:bodyPr>
          <a:lstStyle/>
          <a:p>
            <a:r>
              <a:rPr lang="en-US" sz="1600" dirty="0"/>
              <a:t>http://</a:t>
            </a:r>
            <a:r>
              <a:rPr lang="en-US" sz="1600" dirty="0" err="1"/>
              <a:t>www.starplugins.com</a:t>
            </a:r>
            <a:r>
              <a:rPr lang="en-US" sz="1600" dirty="0"/>
              <a:t>/</a:t>
            </a:r>
            <a:r>
              <a:rPr lang="en-US" sz="1600" dirty="0" err="1"/>
              <a:t>killercarousel</a:t>
            </a:r>
            <a:endParaRPr lang="en-US" sz="1600" dirty="0"/>
          </a:p>
        </p:txBody>
      </p:sp>
      <p:pic>
        <p:nvPicPr>
          <p:cNvPr id="3" name="Picture 2" descr="Mozilla Firefox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3299"/>
            <a:ext cx="9144000" cy="333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9181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3529" y="5566368"/>
            <a:ext cx="8229600" cy="712042"/>
          </a:xfrm>
        </p:spPr>
        <p:txBody>
          <a:bodyPr>
            <a:normAutofit/>
          </a:bodyPr>
          <a:lstStyle/>
          <a:p>
            <a:r>
              <a:rPr lang="en-US" sz="1600" dirty="0" smtClean="0"/>
              <a:t>http://</a:t>
            </a:r>
            <a:r>
              <a:rPr lang="en-US" sz="1600" dirty="0" err="1" smtClean="0"/>
              <a:t>tympanus.net</a:t>
            </a:r>
            <a:r>
              <a:rPr lang="en-US" sz="1600" dirty="0" smtClean="0"/>
              <a:t>/</a:t>
            </a:r>
            <a:r>
              <a:rPr lang="en-US" sz="1600" dirty="0" err="1" smtClean="0"/>
              <a:t>codrops</a:t>
            </a:r>
            <a:r>
              <a:rPr lang="en-US" sz="1600" dirty="0" smtClean="0"/>
              <a:t>/2011/08/09/portfolio-image-navigation/</a:t>
            </a:r>
            <a:endParaRPr lang="en-US" sz="1600" dirty="0"/>
          </a:p>
        </p:txBody>
      </p:sp>
      <p:pic>
        <p:nvPicPr>
          <p:cNvPr id="4" name="Picture 3" descr="PortfolioImageNavigatio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529" y="593711"/>
            <a:ext cx="7972293" cy="4329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0925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676127"/>
            <a:ext cx="8229600" cy="712042"/>
          </a:xfrm>
        </p:spPr>
        <p:txBody>
          <a:bodyPr>
            <a:normAutofit/>
          </a:bodyPr>
          <a:lstStyle/>
          <a:p>
            <a:r>
              <a:rPr lang="en-US" sz="1600" dirty="0" smtClean="0"/>
              <a:t>http://</a:t>
            </a:r>
            <a:r>
              <a:rPr lang="en-US" sz="1600" dirty="0" err="1" smtClean="0"/>
              <a:t>tympanus.net</a:t>
            </a:r>
            <a:r>
              <a:rPr lang="en-US" sz="1600" dirty="0" smtClean="0"/>
              <a:t>/</a:t>
            </a:r>
            <a:r>
              <a:rPr lang="en-US" sz="1600" dirty="0" err="1" smtClean="0"/>
              <a:t>codrops</a:t>
            </a:r>
            <a:r>
              <a:rPr lang="en-US" sz="1600" dirty="0" smtClean="0"/>
              <a:t>/2012/08/01/photo-booth-strips-with-</a:t>
            </a:r>
            <a:r>
              <a:rPr lang="en-US" sz="1600" dirty="0" err="1" smtClean="0"/>
              <a:t>lightbox</a:t>
            </a:r>
            <a:r>
              <a:rPr lang="en-US" sz="1600" dirty="0" smtClean="0"/>
              <a:t>/</a:t>
            </a:r>
            <a:endParaRPr lang="en-US" sz="1600" dirty="0"/>
          </a:p>
        </p:txBody>
      </p:sp>
      <p:pic>
        <p:nvPicPr>
          <p:cNvPr id="4" name="Picture 3" descr="PhotoBoothStripsLightbox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325" y="586935"/>
            <a:ext cx="8042512" cy="4367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2008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676127"/>
            <a:ext cx="8229600" cy="712042"/>
          </a:xfrm>
        </p:spPr>
        <p:txBody>
          <a:bodyPr>
            <a:normAutofit/>
          </a:bodyPr>
          <a:lstStyle/>
          <a:p>
            <a:r>
              <a:rPr lang="en-US" sz="1600" dirty="0" smtClean="0"/>
              <a:t>http://</a:t>
            </a:r>
            <a:r>
              <a:rPr lang="en-US" sz="1600" dirty="0" err="1" smtClean="0"/>
              <a:t>tympanus.net</a:t>
            </a:r>
            <a:r>
              <a:rPr lang="en-US" sz="1600" dirty="0" smtClean="0"/>
              <a:t>/</a:t>
            </a:r>
            <a:r>
              <a:rPr lang="en-US" sz="1600" dirty="0" err="1" smtClean="0"/>
              <a:t>codrops</a:t>
            </a:r>
            <a:r>
              <a:rPr lang="en-US" sz="1600" dirty="0" smtClean="0"/>
              <a:t>/2012/06/06/image-accordion-with-css3/</a:t>
            </a:r>
            <a:endParaRPr lang="en-US" sz="1600" dirty="0"/>
          </a:p>
        </p:txBody>
      </p:sp>
      <p:pic>
        <p:nvPicPr>
          <p:cNvPr id="3" name="Picture 2" descr="AccordionSlideshow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783" y="602614"/>
            <a:ext cx="7869287" cy="4273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9898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676127"/>
            <a:ext cx="8229600" cy="712042"/>
          </a:xfrm>
        </p:spPr>
        <p:txBody>
          <a:bodyPr>
            <a:normAutofit/>
          </a:bodyPr>
          <a:lstStyle/>
          <a:p>
            <a:r>
              <a:rPr lang="en-US" sz="1600" dirty="0" smtClean="0"/>
              <a:t>http://</a:t>
            </a:r>
            <a:r>
              <a:rPr lang="en-US" sz="1600" dirty="0" err="1" smtClean="0"/>
              <a:t>tympanus.net</a:t>
            </a:r>
            <a:r>
              <a:rPr lang="en-US" sz="1600" dirty="0" smtClean="0"/>
              <a:t>/</a:t>
            </a:r>
            <a:r>
              <a:rPr lang="en-US" sz="1600" dirty="0" err="1" smtClean="0"/>
              <a:t>codrops</a:t>
            </a:r>
            <a:r>
              <a:rPr lang="en-US" sz="1600" dirty="0" smtClean="0"/>
              <a:t>/2012/06/05/fullscreen-slit-slider-with-jquery-and-css3/</a:t>
            </a:r>
            <a:endParaRPr lang="en-US" sz="1600" dirty="0"/>
          </a:p>
        </p:txBody>
      </p:sp>
      <p:pic>
        <p:nvPicPr>
          <p:cNvPr id="4" name="Picture 3" descr="SlitSlider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784" y="602614"/>
            <a:ext cx="8030154" cy="4361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7542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Angles">
  <a:themeElements>
    <a:clrScheme name="Angles">
      <a:dk1>
        <a:srgbClr val="000000"/>
      </a:dk1>
      <a:lt1>
        <a:srgbClr val="FFFFFF"/>
      </a:lt1>
      <a:dk2>
        <a:srgbClr val="434342"/>
      </a:dk2>
      <a:lt2>
        <a:srgbClr val="CDD7D9"/>
      </a:lt2>
      <a:accent1>
        <a:srgbClr val="797B7E"/>
      </a:accent1>
      <a:accent2>
        <a:srgbClr val="F96A1B"/>
      </a:accent2>
      <a:accent3>
        <a:srgbClr val="08A1D9"/>
      </a:accent3>
      <a:accent4>
        <a:srgbClr val="7C984A"/>
      </a:accent4>
      <a:accent5>
        <a:srgbClr val="C2AD8D"/>
      </a:accent5>
      <a:accent6>
        <a:srgbClr val="506E94"/>
      </a:accent6>
      <a:hlink>
        <a:srgbClr val="5F5F5F"/>
      </a:hlink>
      <a:folHlink>
        <a:srgbClr val="969696"/>
      </a:folHlink>
    </a:clrScheme>
    <a:fontScheme name="Angles">
      <a:majorFont>
        <a:latin typeface="Franklin Gothic Medium"/>
        <a:ea typeface=""/>
        <a:cs typeface=""/>
        <a:font script="Jpan" typeface="HG創英角ｺﾞｼｯｸUB"/>
        <a:font script="Hang" typeface="돋움"/>
        <a:font script="Hans" typeface="微软雅黑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Jpan" typeface="ＭＳ Ｐゴシック"/>
        <a:font script="Hang" typeface="맑은 고딕"/>
        <a:font script="Hans" typeface="华文隶书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0000"/>
                <a:shade val="85000"/>
              </a:schemeClr>
              <a:schemeClr val="phClr">
                <a:tint val="95000"/>
                <a:shade val="99000"/>
              </a:schemeClr>
            </a:duotone>
          </a:blip>
          <a:tile tx="0" ty="0" sx="100000" sy="100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tint val="93000"/>
                <a:shade val="85000"/>
              </a:schemeClr>
              <a:schemeClr val="phClr">
                <a:tint val="96000"/>
                <a:shade val="99000"/>
              </a:schemeClr>
            </a:duotone>
          </a:blip>
          <a:tile tx="0" ty="0" sx="90000" sy="9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Angles.thmx</Template>
  <TotalTime>501</TotalTime>
  <Words>1215</Words>
  <Application>Microsoft Macintosh PowerPoint</Application>
  <PresentationFormat>On-screen Show (4:3)</PresentationFormat>
  <Paragraphs>60</Paragraphs>
  <Slides>60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1" baseType="lpstr">
      <vt:lpstr>Angles</vt:lpstr>
      <vt:lpstr>Carousel,Gallary</vt:lpstr>
      <vt:lpstr>PowerPoint Presentation</vt:lpstr>
      <vt:lpstr>http://tympanus.net/codrops/2012/10/01/vertical-showcase-slider-with-jquery-and-css-transitions/</vt:lpstr>
      <vt:lpstr>http://tympanus.net/codrops/2012/09/19/fullscreen-video-slideshow-with-bigvideo-js/</vt:lpstr>
      <vt:lpstr>http://tympanus.net/codrops/2012/08/16/triple-panel-image-slider/</vt:lpstr>
      <vt:lpstr>http://www.starplugins.com/killercarousel</vt:lpstr>
      <vt:lpstr>http://tympanus.net/codrops/2012/08/01/photo-booth-strips-with-lightbox/</vt:lpstr>
      <vt:lpstr>http://tympanus.net/codrops/2012/06/06/image-accordion-with-css3/</vt:lpstr>
      <vt:lpstr>http://tympanus.net/codrops/2012/06/05/fullscreen-slit-slider-with-jquery-and-css3/</vt:lpstr>
      <vt:lpstr>http://tympanus.net/codrops/2011/08/16/circular-content-carousel/</vt:lpstr>
      <vt:lpstr>http://tympanus.net/codrops/2012/05/09/how-to-create-a-fast-hover-slideshow-with-css3/</vt:lpstr>
      <vt:lpstr>http://tutorialzine.com/2011/07/bubble-slideshow-jquery-css/</vt:lpstr>
      <vt:lpstr>http://tympanus.net/codrops/2012/04/30/fluid-css3-slideshow-with-parallax-effect/</vt:lpstr>
      <vt:lpstr>http://tympanus.net/codrops/2012/04/05/slideshow-with-jmpress-js/</vt:lpstr>
      <vt:lpstr>http://tympanus.net/codrops/2012/01/17/sliding-image-panels-with-css3/</vt:lpstr>
      <vt:lpstr>http://tympanus.net/codrops/2012/01/02/fullscreen-background-image-slideshow-with-css3/</vt:lpstr>
      <vt:lpstr>http://tympanus.net/codrops/2011/08/09/portfolio-image-navigation/</vt:lpstr>
      <vt:lpstr>http://tympanus.net/codrops/2011/11/21/elastic-image-slideshow-with-thumbnail-preview/</vt:lpstr>
      <vt:lpstr>http://tympanus.net/codrops/2011/09/20/responsive-image-gallery/</vt:lpstr>
      <vt:lpstr>http://tympanus.net/codrops/2011/07/05/fullscreen-slideshow-with-html5-audio/</vt:lpstr>
      <vt:lpstr>http://tympanus.net/codrops/2011/10/07/draggable-image-boxes-grid/</vt:lpstr>
      <vt:lpstr>http://tympanus.net/codrops/2011/10/10/circle-navigation-effect-with-css3/</vt:lpstr>
      <vt:lpstr>http://tympanus.net/codrops/2011/04/28/rotating-image-slider/</vt:lpstr>
      <vt:lpstr>http://tympanus.net/codrops/2011/05/25/image-wall/</vt:lpstr>
      <vt:lpstr>http://tympanus.net/codrops/2011/01/19/sweet-thumbnails-gallery/</vt:lpstr>
      <vt:lpstr>http://tympanus.net/codrops/2011/01/27/thumbnails-preview-slider/</vt:lpstr>
      <vt:lpstr>http://tympanus.net/codrops/2011/02/09/fullscreen-gallery-with-thumbnail-flip/</vt:lpstr>
      <vt:lpstr>http://tympanus.net/codrops/2011/01/03/parallax-slider/</vt:lpstr>
      <vt:lpstr>http://tympanus.net/codrops/2010/12/10/bubbleriffic-image-gallery/</vt:lpstr>
      <vt:lpstr>http://tympanus.net/codrops/2010/11/16/hover-slide-effect/</vt:lpstr>
      <vt:lpstr>http://tympanus.net/codrops/2010/11/14/animated-portfolio-gallery/</vt:lpstr>
      <vt:lpstr>http://tympanus.net/codrops/2010/09/08/full-page-image-gallery/</vt:lpstr>
      <vt:lpstr>http://tympanus.net/codrops/2010/09/06/collapsing-site-navigation/</vt:lpstr>
      <vt:lpstr>http://tympanus.net/codrops/2010/10/07/slider-gallery/</vt:lpstr>
      <vt:lpstr>http://tympanus.net/codrops/2010/09/28/polaroid-photobar-gallery/</vt:lpstr>
      <vt:lpstr>http://tympanus.net/codrops/2010/07/29/thumbnails-navigation-gallery/</vt:lpstr>
      <vt:lpstr>http://tympanus.net/codrops/2010/06/27/beautiful-photo-stack-gallery-with-jquery-and-css3/</vt:lpstr>
      <vt:lpstr>http://tympanus.net/codrops/2010/12/27/portfolio-zoom-slider/</vt:lpstr>
      <vt:lpstr>http://tympanus.net/codrops/2010/06/10/flickr-photobar-gallery/</vt:lpstr>
      <vt:lpstr>http://tympanus.net/codrops/2010/05/27/awesome-mobile-image-gallery-web-app/</vt:lpstr>
      <vt:lpstr>http://tympanus.net/codrops/2010/05/23/fresh-sliding-thumbnails-gallery-with-jquery-php/</vt:lpstr>
      <vt:lpstr>http://tympanus.net/codrops/2011/09/05/slicebox-3d-image-slider/</vt:lpstr>
      <vt:lpstr>http://designm.ag/tutorials/image-rotator-css-jquery/</vt:lpstr>
      <vt:lpstr>http://www.zhinengshe.com/works/3521/zns_demo.html</vt:lpstr>
      <vt:lpstr>http://tympanus.net/codrops/2010/05/14/sliding-panel-photo-wall-gallery-with-jquery/</vt:lpstr>
      <vt:lpstr>http://bassta.bg/2013/05/simple-fade-infade-out-slideshow-with-tweenlite/</vt:lpstr>
      <vt:lpstr>http://tympanus.net/codrops/2011/10/10/circle-navigation-effect-with-css3/</vt:lpstr>
      <vt:lpstr>http://tympanus.net/codrops/2010/07/05/minimalistic-slideshow-gallery/</vt:lpstr>
      <vt:lpstr>照片堆</vt:lpstr>
      <vt:lpstr>http://zurb.com/playground/css3-polaroids</vt:lpstr>
      <vt:lpstr>http://www.3site.eu/examples/gallery/</vt:lpstr>
      <vt:lpstr>http://tutorialzine.com/2009/11/hovering-gallery-css3-jquery/</vt:lpstr>
      <vt:lpstr>http://media.24ways.org/2009/14/5/index.html</vt:lpstr>
      <vt:lpstr>http://www.alexandtheweb.com/demos/transitions-test.html</vt:lpstr>
      <vt:lpstr>http://line25.com/tutorials/how-to-create-a-pure-css-polaroid-photo-gallery</vt:lpstr>
      <vt:lpstr>http://tympanus.net/codrops/2011/08/09/portfolio-image-navigation/</vt:lpstr>
      <vt:lpstr>http://tympanus.net/codrops/2011/08/09/portfolio-image-navigation/</vt:lpstr>
      <vt:lpstr>http://tympanus.net/codrops/2011/08/09/portfolio-image-navigation/</vt:lpstr>
      <vt:lpstr>http://tympanus.net/codrops/2011/08/09/portfolio-image-navigation/</vt:lpstr>
      <vt:lpstr>http://tympanus.net/codrops/2011/08/09/portfolio-image-navigation/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佳燕 王</dc:creator>
  <cp:lastModifiedBy>佳燕 王</cp:lastModifiedBy>
  <cp:revision>25</cp:revision>
  <dcterms:created xsi:type="dcterms:W3CDTF">2016-07-12T02:21:51Z</dcterms:created>
  <dcterms:modified xsi:type="dcterms:W3CDTF">2016-07-22T04:09:11Z</dcterms:modified>
</cp:coreProperties>
</file>